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6" r:id="rId4"/>
    <p:sldId id="267" r:id="rId5"/>
    <p:sldId id="263" r:id="rId6"/>
    <p:sldId id="273" r:id="rId7"/>
    <p:sldId id="257" r:id="rId8"/>
    <p:sldId id="270" r:id="rId9"/>
    <p:sldId id="272" r:id="rId10"/>
    <p:sldId id="258" r:id="rId11"/>
    <p:sldId id="274" r:id="rId12"/>
    <p:sldId id="275" r:id="rId13"/>
    <p:sldId id="276" r:id="rId14"/>
    <p:sldId id="268" r:id="rId15"/>
    <p:sldId id="269" r:id="rId16"/>
    <p:sldId id="27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6" autoAdjust="0"/>
    <p:restoredTop sz="94660"/>
  </p:normalViewPr>
  <p:slideViewPr>
    <p:cSldViewPr snapToGrid="0">
      <p:cViewPr>
        <p:scale>
          <a:sx n="88" d="100"/>
          <a:sy n="88" d="100"/>
        </p:scale>
        <p:origin x="-6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E78C71-04CA-4D0B-B141-2489E3D5E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D3176CE-9827-4DF0-941F-DE413E3E8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2B2BC25-D4F5-44B0-99B7-810D71E1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CF6DD4-B0B6-47BF-AB9B-951A8F1E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1F3A5D-C66C-4A26-AE26-66506FCE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659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4C188E-8484-4923-A4F0-CA8C81CD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32DD4D8-5515-48A2-A7AC-5B1A022C8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9B39893-599D-4DDC-9D4D-DE82B4D8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859676-0E42-4E8C-8057-D3170239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15E9A00-D099-4958-8E6F-C0FD6D8A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686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E191B5F-EF21-41A3-8039-246B82D35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EBAF164-4BC3-4DE1-9760-62DF460A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23EE652-BCA9-4805-854A-D56C2C8A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01332B1-BEB7-4741-BC3D-095C6ED7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3671A15-4926-4EB6-9385-56DF0ED7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993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35BEA6-E012-48C9-9185-044B6B33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A8F2EE-3A9B-477B-B6A1-0F84A4E00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912FDB0-37C7-4934-8582-5866DAA3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55EB2CD-67DD-45A0-9B59-C39F582F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87335B-F08D-4FC9-A943-ABD533EC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86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BFC816-5B98-4542-85A4-62F588C0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C336B3F-E8B0-48E2-AF90-5BFAF8BB8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CB267C6-10BB-41BA-ADC0-90CFC636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B58D21E-AE45-49B0-B460-C78184A2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DE4825-CC97-457F-9216-117A2752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23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814E1E-CB65-4EAB-B034-156938A4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560DE64-DB0D-4CC2-81AC-9DF84EFBF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FCC2AAF-F98F-41FE-995B-4B12A30FA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59E268F-3A06-48CD-853F-C67BE3F3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E2B66AE-C8D8-4195-91B3-90E232E7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64C8DEC-BE43-4AF3-81AA-AB568702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543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F86758-A4A2-4F23-8F1B-8995D485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2FCC111-4561-43B8-87CD-FA85E66F9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E85188B-0F26-48D0-A55C-65DA49885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992BD5B-ED55-43E4-804F-9F1B8B8FE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81229974-BF03-4FE7-A85D-EF74BD671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A737D8A-BA4A-4F58-B7E9-6528529E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19CD80C-7BEF-47DE-A314-188761F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FA7FD14-D9C8-458A-8FA8-7A94E909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094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495828-9BFC-448E-A8FC-D362E2AD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1CD4793-E7C8-4C5F-B27D-D64488C2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516ADD6-A1B6-4C12-9E18-500B1278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F98C6A9-6C74-4132-AFC9-84F86A7B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093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71EFB40-062A-42C3-8450-35B794E3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AD86291-C710-449F-9E52-2C80612C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29266AA-4996-486C-B5FD-6FD7E7FA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19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523349-A668-44C8-9C6C-881C50D6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EF430FB-6334-4ED1-836D-40717813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25FED58-F3EA-43FC-A6A7-8E5A5F8A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30A6436-40AA-40AD-BB9C-40A0D7DE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2F1623-02E9-400D-9E92-D95553E5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039A524-6F10-478D-8D6C-46FF19D7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29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790436-479A-432E-80B3-F20019C8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FF454AB-251F-416F-96F0-E39C4C493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980AB57-F852-473F-83F7-91EDB28C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832F2B7-121E-47AB-95A7-DADFEA7E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86374C9-E6F2-44C1-98EB-E1622232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7AEFD3F-B8A0-4874-8646-5D562070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259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C3D1A7F-2D5D-41F2-A7BF-0EDBE316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311826-8027-492B-9D22-A5F93A04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5B2909-E3A9-404E-B2D1-256224309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5BF8-2822-4FB3-AA14-2E283CDD5823}" type="datetimeFigureOut">
              <a:rPr lang="fr-FR" smtClean="0"/>
              <a:pPr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0814BF2-D1C9-45E4-A28C-FADB2CB2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C281CE5-6494-4500-9598-E43E76A09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4592-AD8A-4C46-87E8-9C2B6F5E6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33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12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slide" Target="slide14.xml"/><Relationship Id="rId4" Type="http://schemas.openxmlformats.org/officeDocument/2006/relationships/image" Target="../media/image8.jpeg"/><Relationship Id="rId9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Affiche Amicale D'écologie Environnementale Illustration de ...">
            <a:extLst>
              <a:ext uri="{FF2B5EF4-FFF2-40B4-BE49-F238E27FC236}">
                <a16:creationId xmlns:a16="http://schemas.microsoft.com/office/drawing/2014/main" xmlns="" id="{B6571C5E-4D73-45FB-B997-DFA50A48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9830" y="1453147"/>
            <a:ext cx="1790848" cy="13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106DEBB-95A4-4A3B-AE58-EE7B32514EE2}"/>
              </a:ext>
            </a:extLst>
          </p:cNvPr>
          <p:cNvSpPr txBox="1"/>
          <p:nvPr/>
        </p:nvSpPr>
        <p:spPr>
          <a:xfrm>
            <a:off x="3938586" y="479308"/>
            <a:ext cx="43148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latin typeface="Century Gothic" panose="020B0502020202020204" pitchFamily="34" charset="0"/>
              </a:rPr>
              <a:t>Aqua Plus</a:t>
            </a:r>
            <a:r>
              <a:rPr lang="fr-FR" u="sng" dirty="0">
                <a:latin typeface="Century Gothic" panose="020B0502020202020204" pitchFamily="34" charset="0"/>
              </a:rPr>
              <a:t> ,</a:t>
            </a:r>
            <a:r>
              <a:rPr lang="fr-FR" dirty="0">
                <a:latin typeface="Century Gothic" panose="020B0502020202020204" pitchFamily="34" charset="0"/>
              </a:rPr>
              <a:t>   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bien plus qu’une fontaine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D03645A-E490-498F-992C-BD65E67AE8F3}"/>
              </a:ext>
            </a:extLst>
          </p:cNvPr>
          <p:cNvSpPr txBox="1"/>
          <p:nvPr/>
        </p:nvSpPr>
        <p:spPr>
          <a:xfrm>
            <a:off x="0" y="161277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Aqua Plus est la solution pour bannir les bouteilles en plastique, 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En proposant une eau filtrée, réfrigérée, gazéifiée, et aromatisée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tout en préservant notre environnement.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86DA241-7740-4CE2-93F9-AC5320A77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90" t="2094" r="28239" b="9675"/>
          <a:stretch/>
        </p:blipFill>
        <p:spPr bwMode="auto">
          <a:xfrm>
            <a:off x="5073254" y="2883416"/>
            <a:ext cx="2045490" cy="34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8C9D3BC-692B-4DF8-AC43-1AC0A5356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7397534" y="4861408"/>
            <a:ext cx="124808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BD7856DA-B989-4929-A3BF-615639CAE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7743668" y="5054840"/>
            <a:ext cx="124808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Gourde Eva Solo - Noir/Transparent | Made In Design">
            <a:extLst>
              <a:ext uri="{FF2B5EF4-FFF2-40B4-BE49-F238E27FC236}">
                <a16:creationId xmlns:a16="http://schemas.microsoft.com/office/drawing/2014/main" xmlns="" id="{7D55D51C-FA23-40C4-8766-1FBFE55C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385" y="4953852"/>
            <a:ext cx="705296" cy="14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ourde Eva Solo - Noir/Transparent | Made In Design">
            <a:extLst>
              <a:ext uri="{FF2B5EF4-FFF2-40B4-BE49-F238E27FC236}">
                <a16:creationId xmlns:a16="http://schemas.microsoft.com/office/drawing/2014/main" xmlns="" id="{A2D16ED1-34C5-4B90-BD19-C334F160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124" y="4953852"/>
            <a:ext cx="705296" cy="14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ourde Eva Solo - Noir/Transparent | Made In Design">
            <a:extLst>
              <a:ext uri="{FF2B5EF4-FFF2-40B4-BE49-F238E27FC236}">
                <a16:creationId xmlns:a16="http://schemas.microsoft.com/office/drawing/2014/main" xmlns="" id="{1D939AE1-60D9-43AC-9658-CF8D3585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863" y="4953852"/>
            <a:ext cx="705296" cy="14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our Ne Pas Jeter Le Signe De Bouteilles De Plastique Illustration ...">
            <a:extLst>
              <a:ext uri="{FF2B5EF4-FFF2-40B4-BE49-F238E27FC236}">
                <a16:creationId xmlns:a16="http://schemas.microsoft.com/office/drawing/2014/main" xmlns="" id="{02B8F8F9-1745-4498-8D69-737A66684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33"/>
          <a:stretch/>
        </p:blipFill>
        <p:spPr bwMode="auto">
          <a:xfrm>
            <a:off x="621322" y="1453147"/>
            <a:ext cx="1584895" cy="14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97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BDE8CD1-ED2E-44F6-AB7E-2592F7BEE579}"/>
              </a:ext>
            </a:extLst>
          </p:cNvPr>
          <p:cNvSpPr/>
          <p:nvPr/>
        </p:nvSpPr>
        <p:spPr>
          <a:xfrm>
            <a:off x="5128780" y="1837282"/>
            <a:ext cx="6683760" cy="438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00E22AA-9D5E-47A4-9ACC-47B6DCEBA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8" r="26109" b="5388"/>
          <a:stretch/>
        </p:blipFill>
        <p:spPr bwMode="auto">
          <a:xfrm>
            <a:off x="7712756" y="748044"/>
            <a:ext cx="1422636" cy="22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42FBE3D8-DB2B-48F0-A093-A0B7B1681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55" t="31513" r="37983" b="1867"/>
          <a:stretch/>
        </p:blipFill>
        <p:spPr bwMode="auto">
          <a:xfrm>
            <a:off x="7794272" y="2831554"/>
            <a:ext cx="1287120" cy="33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2A20EC2-8006-4D1F-AA60-6542C2CC7F77}"/>
              </a:ext>
            </a:extLst>
          </p:cNvPr>
          <p:cNvGrpSpPr/>
          <p:nvPr/>
        </p:nvGrpSpPr>
        <p:grpSpPr>
          <a:xfrm>
            <a:off x="7818612" y="2851660"/>
            <a:ext cx="1210013" cy="3331859"/>
            <a:chOff x="7818612" y="2851660"/>
            <a:chExt cx="1210013" cy="33318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AA4CD55-E91E-4381-B02E-564743724097}"/>
                </a:ext>
              </a:extLst>
            </p:cNvPr>
            <p:cNvSpPr/>
            <p:nvPr/>
          </p:nvSpPr>
          <p:spPr>
            <a:xfrm>
              <a:off x="7828137" y="2851660"/>
              <a:ext cx="1200488" cy="7268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F71FE8E-8A78-4ADA-9D30-2031A31232B1}"/>
                </a:ext>
              </a:extLst>
            </p:cNvPr>
            <p:cNvSpPr/>
            <p:nvPr/>
          </p:nvSpPr>
          <p:spPr>
            <a:xfrm>
              <a:off x="7818612" y="3588063"/>
              <a:ext cx="1200487" cy="25954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85860F7-225B-4F0C-80E6-60AA1FB30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51" t="24744" r="24401" b="2179"/>
          <a:stretch/>
        </p:blipFill>
        <p:spPr bwMode="auto">
          <a:xfrm>
            <a:off x="7794272" y="2624603"/>
            <a:ext cx="2665610" cy="42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12D564-1AFE-4AFB-89D8-947EC328CE5D}"/>
              </a:ext>
            </a:extLst>
          </p:cNvPr>
          <p:cNvSpPr/>
          <p:nvPr/>
        </p:nvSpPr>
        <p:spPr>
          <a:xfrm>
            <a:off x="7933842" y="3319235"/>
            <a:ext cx="1073636" cy="27476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658A43AF-BAEA-48F5-B23F-980D14AE3D4E}"/>
              </a:ext>
            </a:extLst>
          </p:cNvPr>
          <p:cNvGrpSpPr/>
          <p:nvPr/>
        </p:nvGrpSpPr>
        <p:grpSpPr>
          <a:xfrm>
            <a:off x="165425" y="5442177"/>
            <a:ext cx="752953" cy="913283"/>
            <a:chOff x="311159" y="5153499"/>
            <a:chExt cx="394307" cy="10810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AB5C0E2-FB5F-476B-92E3-B19AAD4575EF}"/>
                </a:ext>
              </a:extLst>
            </p:cNvPr>
            <p:cNvSpPr/>
            <p:nvPr/>
          </p:nvSpPr>
          <p:spPr>
            <a:xfrm>
              <a:off x="311159" y="5153499"/>
              <a:ext cx="394307" cy="10810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10L</a:t>
              </a:r>
            </a:p>
          </p:txBody>
        </p:sp>
        <p:sp>
          <p:nvSpPr>
            <p:cNvPr id="25" name="Organigramme : Connecteur 24">
              <a:extLst>
                <a:ext uri="{FF2B5EF4-FFF2-40B4-BE49-F238E27FC236}">
                  <a16:creationId xmlns:a16="http://schemas.microsoft.com/office/drawing/2014/main" xmlns="" id="{1B00D380-1535-4087-B7C2-3AFFA06E5765}"/>
                </a:ext>
              </a:extLst>
            </p:cNvPr>
            <p:cNvSpPr/>
            <p:nvPr/>
          </p:nvSpPr>
          <p:spPr>
            <a:xfrm>
              <a:off x="443194" y="5893616"/>
              <a:ext cx="126816" cy="214773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618AB9D2-FB55-430B-82E9-C6C27AE16273}"/>
              </a:ext>
            </a:extLst>
          </p:cNvPr>
          <p:cNvGrpSpPr/>
          <p:nvPr/>
        </p:nvGrpSpPr>
        <p:grpSpPr>
          <a:xfrm>
            <a:off x="538378" y="5610225"/>
            <a:ext cx="752953" cy="913282"/>
            <a:chOff x="311159" y="5153499"/>
            <a:chExt cx="394307" cy="10810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4DE8447-DF1E-4F66-BEFC-C63294306F06}"/>
                </a:ext>
              </a:extLst>
            </p:cNvPr>
            <p:cNvSpPr/>
            <p:nvPr/>
          </p:nvSpPr>
          <p:spPr>
            <a:xfrm>
              <a:off x="311159" y="5153499"/>
              <a:ext cx="394307" cy="10810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10L</a:t>
              </a:r>
            </a:p>
          </p:txBody>
        </p:sp>
        <p:sp>
          <p:nvSpPr>
            <p:cNvPr id="28" name="Organigramme : Connecteur 27">
              <a:extLst>
                <a:ext uri="{FF2B5EF4-FFF2-40B4-BE49-F238E27FC236}">
                  <a16:creationId xmlns:a16="http://schemas.microsoft.com/office/drawing/2014/main" xmlns="" id="{A240F406-4C8B-48B9-9FE6-568B918DD6B2}"/>
                </a:ext>
              </a:extLst>
            </p:cNvPr>
            <p:cNvSpPr/>
            <p:nvPr/>
          </p:nvSpPr>
          <p:spPr>
            <a:xfrm>
              <a:off x="443194" y="5893616"/>
              <a:ext cx="126816" cy="214773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A5EAF59E-17DF-4B2E-A0CF-866ED961E98F}"/>
              </a:ext>
            </a:extLst>
          </p:cNvPr>
          <p:cNvSpPr txBox="1"/>
          <p:nvPr/>
        </p:nvSpPr>
        <p:spPr>
          <a:xfrm>
            <a:off x="1413004" y="5429836"/>
            <a:ext cx="345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2 BIB de 10 litres </a:t>
            </a:r>
          </a:p>
          <a:p>
            <a:r>
              <a:rPr lang="fr-FR" dirty="0">
                <a:sym typeface="Wingdings" panose="05000000000000000000" pitchFamily="2" charset="2"/>
              </a:rPr>
              <a:t> 260 à 400 gourdes de 50 cl</a:t>
            </a:r>
            <a:endParaRPr lang="fr-FR" dirty="0"/>
          </a:p>
        </p:txBody>
      </p:sp>
      <p:pic>
        <p:nvPicPr>
          <p:cNvPr id="21" name="Picture 10" descr="BRITA PURITY C Quell ST, cartouche filtrante | BRITA®">
            <a:extLst>
              <a:ext uri="{FF2B5EF4-FFF2-40B4-BE49-F238E27FC236}">
                <a16:creationId xmlns:a16="http://schemas.microsoft.com/office/drawing/2014/main" xmlns="" id="{3A573003-E038-456D-9D77-991F1846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13" y="3321995"/>
            <a:ext cx="1563796" cy="15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5KG L2PI CO2">
            <a:extLst>
              <a:ext uri="{FF2B5EF4-FFF2-40B4-BE49-F238E27FC236}">
                <a16:creationId xmlns:a16="http://schemas.microsoft.com/office/drawing/2014/main" xmlns="" id="{75768E15-4B7A-4333-9BB3-BC753A06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66" y="686679"/>
            <a:ext cx="1757041" cy="26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C1616054-AA97-4EA8-B553-FC620C59A8E5}"/>
              </a:ext>
            </a:extLst>
          </p:cNvPr>
          <p:cNvSpPr txBox="1"/>
          <p:nvPr/>
        </p:nvSpPr>
        <p:spPr>
          <a:xfrm>
            <a:off x="1806174" y="640956"/>
            <a:ext cx="564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Sur un meuble </a:t>
            </a:r>
            <a:endParaRPr lang="fr-FR" i="1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8DBFC27B-6B72-49A7-9B7B-B70F4A62EB2C}"/>
              </a:ext>
            </a:extLst>
          </p:cNvPr>
          <p:cNvGrpSpPr/>
          <p:nvPr/>
        </p:nvGrpSpPr>
        <p:grpSpPr>
          <a:xfrm>
            <a:off x="7801678" y="2840253"/>
            <a:ext cx="1234353" cy="3351965"/>
            <a:chOff x="7818612" y="2851660"/>
            <a:chExt cx="1210013" cy="33318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9776725-AA67-490C-99B5-D72074740DA9}"/>
                </a:ext>
              </a:extLst>
            </p:cNvPr>
            <p:cNvSpPr/>
            <p:nvPr/>
          </p:nvSpPr>
          <p:spPr>
            <a:xfrm>
              <a:off x="7822697" y="2851660"/>
              <a:ext cx="1205928" cy="7268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2C720C5-D02E-4AA3-8A33-7FF7B47CACBD}"/>
                </a:ext>
              </a:extLst>
            </p:cNvPr>
            <p:cNvSpPr/>
            <p:nvPr/>
          </p:nvSpPr>
          <p:spPr>
            <a:xfrm>
              <a:off x="7818612" y="3588063"/>
              <a:ext cx="1200487" cy="25954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5E56DD74-ACF8-48C4-BBD7-D75F3DB8B489}"/>
              </a:ext>
            </a:extLst>
          </p:cNvPr>
          <p:cNvSpPr txBox="1"/>
          <p:nvPr/>
        </p:nvSpPr>
        <p:spPr>
          <a:xfrm>
            <a:off x="379459" y="32452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Century Gothic" panose="020B0502020202020204" pitchFamily="34" charset="0"/>
              </a:rPr>
              <a:t>Les configurations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AF8FF5A1-7155-46F1-9167-D5EDC6B763CF}"/>
              </a:ext>
            </a:extLst>
          </p:cNvPr>
          <p:cNvSpPr txBox="1"/>
          <p:nvPr/>
        </p:nvSpPr>
        <p:spPr>
          <a:xfrm>
            <a:off x="1316040" y="1397403"/>
            <a:ext cx="3810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Bouteille de CO2</a:t>
            </a:r>
          </a:p>
          <a:p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2 kg 400</a:t>
            </a:r>
            <a:r>
              <a:rPr lang="fr-FR" dirty="0">
                <a:latin typeface="Century Gothic" panose="020B0502020202020204" pitchFamily="34" charset="0"/>
              </a:rPr>
              <a:t> litres d’eau gazeuse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800 gourdes</a:t>
            </a:r>
          </a:p>
          <a:p>
            <a:r>
              <a:rPr lang="fr-FR" dirty="0">
                <a:latin typeface="Century Gothic" panose="020B0502020202020204" pitchFamily="34" charset="0"/>
              </a:rPr>
              <a:t>5 kg 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1000</a:t>
            </a:r>
            <a:r>
              <a:rPr lang="fr-FR" dirty="0">
                <a:latin typeface="Century Gothic" panose="020B0502020202020204" pitchFamily="34" charset="0"/>
              </a:rPr>
              <a:t> litres d’eau gazeuse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2000 gourdes</a:t>
            </a:r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10kg 2000</a:t>
            </a:r>
            <a:r>
              <a:rPr lang="fr-FR" dirty="0">
                <a:latin typeface="Century Gothic" panose="020B0502020202020204" pitchFamily="34" charset="0"/>
              </a:rPr>
              <a:t> litres d’eau gazeuse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4000 gourdes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0E42883A-4A20-4311-8D5F-F33C86A5822B}"/>
              </a:ext>
            </a:extLst>
          </p:cNvPr>
          <p:cNvSpPr txBox="1"/>
          <p:nvPr/>
        </p:nvSpPr>
        <p:spPr>
          <a:xfrm>
            <a:off x="1413004" y="3719403"/>
            <a:ext cx="368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Filtre à eau C300</a:t>
            </a:r>
          </a:p>
          <a:p>
            <a:r>
              <a:rPr lang="fr-FR" dirty="0">
                <a:sym typeface="Wingdings" panose="05000000000000000000" pitchFamily="2" charset="2"/>
              </a:rPr>
              <a:t>5000 litres</a:t>
            </a:r>
          </a:p>
          <a:p>
            <a:pPr algn="r"/>
            <a:r>
              <a:rPr lang="fr-FR" i="1" dirty="0">
                <a:sym typeface="Wingdings" panose="05000000000000000000" pitchFamily="2" charset="2"/>
              </a:rPr>
              <a:t>10000 gourdes</a:t>
            </a:r>
            <a:r>
              <a:rPr lang="fr-FR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311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7176 L 0.17031 -0.03171 C 0.2056 -0.02268 0.25872 -0.01782 0.31445 -0.01782 C 0.37773 -0.01782 0.42826 -0.02268 0.46393 -0.03171 L 0.63398 -0.0717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7939 L 0.17813 -0.13935 C 0.21511 -0.13032 0.27096 -0.12546 0.32943 -0.12546 C 0.39596 -0.12546 0.44935 -0.13032 0.48633 -0.13935 L 0.66498 -0.1793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5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75 L 0.17513 0.23287 C 0.21146 0.24583 0.26641 0.25301 0.32383 0.25301 C 0.38919 0.25301 0.4418 0.24583 0.47813 0.23287 L 0.65378 0.17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5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4382 L 0.16667 0.47824 C 0.20039 0.48727 0.25104 0.49213 0.3043 0.49213 C 0.36472 0.49213 0.41302 0.48727 0.44688 0.47824 L 0.60899 0.4382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448527CB-C002-48BE-8459-AF3725A40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915527"/>
              </p:ext>
            </p:extLst>
          </p:nvPr>
        </p:nvGraphicFramePr>
        <p:xfrm>
          <a:off x="2997198" y="1620776"/>
          <a:ext cx="6286500" cy="1543050"/>
        </p:xfrm>
        <a:graphic>
          <a:graphicData uri="http://schemas.openxmlformats.org/drawingml/2006/table">
            <a:tbl>
              <a:tblPr/>
              <a:tblGrid>
                <a:gridCol w="1274682">
                  <a:extLst>
                    <a:ext uri="{9D8B030D-6E8A-4147-A177-3AD203B41FA5}">
                      <a16:colId xmlns:a16="http://schemas.microsoft.com/office/drawing/2014/main" xmlns="" val="2921974582"/>
                    </a:ext>
                  </a:extLst>
                </a:gridCol>
                <a:gridCol w="994639">
                  <a:extLst>
                    <a:ext uri="{9D8B030D-6E8A-4147-A177-3AD203B41FA5}">
                      <a16:colId xmlns:a16="http://schemas.microsoft.com/office/drawing/2014/main" xmlns="" val="4158765889"/>
                    </a:ext>
                  </a:extLst>
                </a:gridCol>
                <a:gridCol w="1545069">
                  <a:extLst>
                    <a:ext uri="{9D8B030D-6E8A-4147-A177-3AD203B41FA5}">
                      <a16:colId xmlns:a16="http://schemas.microsoft.com/office/drawing/2014/main" xmlns="" val="1398173827"/>
                    </a:ext>
                  </a:extLst>
                </a:gridCol>
                <a:gridCol w="1236055">
                  <a:extLst>
                    <a:ext uri="{9D8B030D-6E8A-4147-A177-3AD203B41FA5}">
                      <a16:colId xmlns:a16="http://schemas.microsoft.com/office/drawing/2014/main" xmlns="" val="2755711893"/>
                    </a:ext>
                  </a:extLst>
                </a:gridCol>
                <a:gridCol w="1236055">
                  <a:extLst>
                    <a:ext uri="{9D8B030D-6E8A-4147-A177-3AD203B41FA5}">
                      <a16:colId xmlns:a16="http://schemas.microsoft.com/office/drawing/2014/main" xmlns="" val="1255519176"/>
                    </a:ext>
                  </a:extLst>
                </a:gridCol>
              </a:tblGrid>
              <a:tr h="2190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Sirop en Bag in Box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616335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Bib 3 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Bib 10 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839002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Ratio 1 pour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Dosage pour 500ml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Nb de Gourdes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Nb de Gourdes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18326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Sirop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62,5 ml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707237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Fruits à boire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76,9 ml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33527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Soda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83,3 ml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59283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Eau aromatisée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 ml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441401"/>
                  </a:ext>
                </a:extLst>
              </a:tr>
            </a:tbl>
          </a:graphicData>
        </a:graphic>
      </p:graphicFrame>
      <p:pic>
        <p:nvPicPr>
          <p:cNvPr id="8" name="Picture 2" descr="O Chwette Boissons">
            <a:extLst>
              <a:ext uri="{FF2B5EF4-FFF2-40B4-BE49-F238E27FC236}">
                <a16:creationId xmlns:a16="http://schemas.microsoft.com/office/drawing/2014/main" xmlns="" id="{A15D51D0-D5E3-4493-9495-48843A7D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209" y="1806310"/>
            <a:ext cx="1644993" cy="8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logo CO2 - AKAJOULE">
            <a:extLst>
              <a:ext uri="{FF2B5EF4-FFF2-40B4-BE49-F238E27FC236}">
                <a16:creationId xmlns:a16="http://schemas.microsoft.com/office/drawing/2014/main" xmlns="" id="{7AF45EF6-5F2F-48A4-AAEF-83A3E7451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905" y="4161457"/>
            <a:ext cx="1490297" cy="9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5BFF25D9-DE49-4BB1-8160-EF3412F78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9657279"/>
              </p:ext>
            </p:extLst>
          </p:nvPr>
        </p:nvGraphicFramePr>
        <p:xfrm>
          <a:off x="2997198" y="4161457"/>
          <a:ext cx="6286502" cy="885825"/>
        </p:xfrm>
        <a:graphic>
          <a:graphicData uri="http://schemas.openxmlformats.org/drawingml/2006/table">
            <a:tbl>
              <a:tblPr/>
              <a:tblGrid>
                <a:gridCol w="1343026">
                  <a:extLst>
                    <a:ext uri="{9D8B030D-6E8A-4147-A177-3AD203B41FA5}">
                      <a16:colId xmlns:a16="http://schemas.microsoft.com/office/drawing/2014/main" xmlns="" val="319362844"/>
                    </a:ext>
                  </a:extLst>
                </a:gridCol>
                <a:gridCol w="981076">
                  <a:extLst>
                    <a:ext uri="{9D8B030D-6E8A-4147-A177-3AD203B41FA5}">
                      <a16:colId xmlns:a16="http://schemas.microsoft.com/office/drawing/2014/main" xmlns="" val="16974988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268293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6124272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771090829"/>
                    </a:ext>
                  </a:extLst>
                </a:gridCol>
              </a:tblGrid>
              <a:tr h="2190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CO2 ratio 5 gr par litre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56643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CO2 en gramme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600gr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2000gr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5000gr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10000gr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56917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Eau en litre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400 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1000 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2000 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547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Nb de gourdes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1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323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0AD141-9C3D-4E09-8E77-CDCE56B3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49" y="594185"/>
            <a:ext cx="4097214" cy="59181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A5ED631-0837-48EE-B75E-F6B630D1A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83" y="594185"/>
            <a:ext cx="4097214" cy="59181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5510F89-F292-4CE0-B892-34DF3F4BF5D6}"/>
              </a:ext>
            </a:extLst>
          </p:cNvPr>
          <p:cNvSpPr txBox="1"/>
          <p:nvPr/>
        </p:nvSpPr>
        <p:spPr>
          <a:xfrm>
            <a:off x="254977" y="160951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Century Gothic" panose="020B0502020202020204" pitchFamily="34" charset="0"/>
              </a:rPr>
              <a:t>Fiches pratiques</a:t>
            </a:r>
          </a:p>
        </p:txBody>
      </p:sp>
    </p:spTree>
    <p:extLst>
      <p:ext uri="{BB962C8B-B14F-4D97-AF65-F5344CB8AC3E}">
        <p14:creationId xmlns:p14="http://schemas.microsoft.com/office/powerpoint/2010/main" xmlns="" val="159511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E78547E-CBE1-4229-897C-972561E7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944" y="670930"/>
            <a:ext cx="4094433" cy="59141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C5774D7-EB4F-407F-ACCB-C9CF50CD7400}"/>
              </a:ext>
            </a:extLst>
          </p:cNvPr>
          <p:cNvSpPr txBox="1"/>
          <p:nvPr/>
        </p:nvSpPr>
        <p:spPr>
          <a:xfrm>
            <a:off x="254977" y="160951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Century Gothic" panose="020B0502020202020204" pitchFamily="34" charset="0"/>
              </a:rPr>
              <a:t>Fiches pratiques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C1C4C71-25DD-4B51-B6B0-06CDA0BD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682" y="670930"/>
            <a:ext cx="4094433" cy="59141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7892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" name="Groupe 6143">
            <a:extLst>
              <a:ext uri="{FF2B5EF4-FFF2-40B4-BE49-F238E27FC236}">
                <a16:creationId xmlns:a16="http://schemas.microsoft.com/office/drawing/2014/main" xmlns="" id="{6D5C3B62-E9AF-4D0F-A9F4-A3068788AD19}"/>
              </a:ext>
            </a:extLst>
          </p:cNvPr>
          <p:cNvGrpSpPr/>
          <p:nvPr/>
        </p:nvGrpSpPr>
        <p:grpSpPr>
          <a:xfrm>
            <a:off x="3014507" y="855051"/>
            <a:ext cx="6903216" cy="2820134"/>
            <a:chOff x="2943240" y="521655"/>
            <a:chExt cx="7114420" cy="3229715"/>
          </a:xfrm>
        </p:grpSpPr>
        <p:pic>
          <p:nvPicPr>
            <p:cNvPr id="6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35A141A-C0D7-42F8-9385-4E11F4D27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240" y="527544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C0582AE-A759-4219-B40A-701753349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192" y="527542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3FBF181-1AFA-403E-B10D-3BA7D7724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162" y="527541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1E70F97-33CB-4574-91B0-75D954203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176" y="527542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2BDFFF7-5F2F-41C6-B5A4-F9398E68E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706" y="52754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4F26B78-6A1A-459A-B37E-9FB0B34E7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658" y="527538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970FE10-9647-460B-9E01-BFDD99BD6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240" y="527538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17D9A2B-6B23-4C93-86EF-23254CC29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282" y="527538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EFABD92-8E3D-49EC-8814-AE4E8319A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64" y="527538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E3D1344-01E3-4E63-9F64-F2ADF6E7A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443" y="527538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A9FAC5A-2455-4C12-AF9F-C21D62490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206" y="521661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8E3C1EC-3C68-4B99-927B-280F0B687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158" y="521659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9FA7390-0751-4890-9EEF-8B1735CB5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28" y="521658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BF67B06-4470-4961-9644-71CF82D57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142" y="521659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D848CA3-ACE8-4F35-82A8-CDC0F4430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672" y="521657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95FAAF4-A766-43B2-8B1F-F9A6F703B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624" y="521655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E6B05BC-783E-4015-8327-998E52D7A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6206" y="521655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D571F6C-3F4B-4DBB-A5BD-AD8ADC5EB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3248" y="521655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0F8290B-DDA1-4B2F-93F0-23BE885E5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3830" y="521655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CF85595-A9C1-4ECB-A48D-4523753F7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5409" y="521655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04E8DEB-AF11-4CAB-ADCA-8B7F49F0B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813" y="1550382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0BA584A-F956-4EBF-9740-8E9252AE7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765" y="155038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FB92A3D-96D4-4AB6-8925-394B359CC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735" y="1550379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48873B9-9A1D-4A34-A37A-88C96A5FD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749" y="155038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595401D-6791-4983-BC43-8E70596EE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279" y="1550378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9AD3AE1-9C63-4395-89BA-8354515C8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231" y="155037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38C6BA0-EDD4-4B74-AF56-8A3CF2FFD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813" y="155037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AA9DA19-8403-43B4-94C3-175C52269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855" y="155037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E3AAF37-B88B-457B-966C-147D944FB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437" y="155037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A0BFEF9-DB9F-48E6-9335-21788C220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016" y="155037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36F9777-AC6E-45BD-AE53-931AC263A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997" y="155037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9456E7F-4FBA-4B28-93DF-3D94B71C8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949" y="1550374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CC608AA-4A1A-468C-8D7F-C7EF737AC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919" y="1550373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C4FA4E6-776B-4268-99D4-41DDA35F5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933" y="1550374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B9E29B8-F9B3-4AF1-91BD-736D4F166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463" y="1550372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AC27749-3D8D-4D0F-BF79-216B6F0AF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415" y="155037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7D3692C-5BE6-431E-82E0-932FC3A62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997" y="155037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1EA3CD6-7089-4E76-9637-97837A9EE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039" y="155037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FEBAA2D-D27E-48D9-ADC7-187313B5D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21" y="155037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C35217D-19BF-495A-8916-6D126708A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200" y="155037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6652094-EAF2-41F2-B6D0-1D4A176C8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019" y="257321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12A1737-3203-41BF-B97B-2B942B3B4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971" y="2573214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E3E722D-D9BF-44B9-BAAB-DBE421764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941" y="2573213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1C5BD03-5796-4AA9-A71E-534103EE6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55" y="2573214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6961CC8-A5C8-4652-9DD9-E24BFE724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485" y="2573212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CA2CA44-CB37-4CC3-884F-1E7B26BC7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437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7DBED19-4EBA-471F-B539-258F4735E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019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1B052B2-99A4-4F5C-9EAE-C465304C8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061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A743537-A022-40FB-90B6-3B23F2D7E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643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BDC8382-70E7-487D-8362-0B92B3EEC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222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C16DD22-889C-4E36-B03A-7ACCD9228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010" y="2573216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C75E25B-21BE-4210-8DB1-88D181D18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962" y="2573214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3E05B43-2B85-42BB-8DEA-6CEAF1592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932" y="2573213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B98EAA0-37B7-4CBA-A0A7-0A47DA9E5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946" y="2573214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D56FAFD-C2BB-4FA3-947A-4165B4171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476" y="2573212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0B4830D-6968-417D-911C-C8EDB62F6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428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5D02AE2-E7AB-4603-B3CB-3B6D87745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010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36CBFD6-C05F-4A59-8154-047050192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052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0ABEEA8-84C4-4F69-9145-A2B56A321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634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9FFDF73-E142-4130-A634-11E87A84F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2213" y="2573210"/>
              <a:ext cx="335447" cy="117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4" name="Picture 4">
            <a:extLst>
              <a:ext uri="{FF2B5EF4-FFF2-40B4-BE49-F238E27FC236}">
                <a16:creationId xmlns:a16="http://schemas.microsoft.com/office/drawing/2014/main" xmlns="" id="{BCA070F9-B003-47D6-8674-E79CEA6DB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624613" y="1586707"/>
            <a:ext cx="1101341" cy="11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5" name="Groupe 6144">
            <a:extLst>
              <a:ext uri="{FF2B5EF4-FFF2-40B4-BE49-F238E27FC236}">
                <a16:creationId xmlns:a16="http://schemas.microsoft.com/office/drawing/2014/main" xmlns="" id="{2E3BCA04-9073-48DB-BCA7-471A1666AD2D}"/>
              </a:ext>
            </a:extLst>
          </p:cNvPr>
          <p:cNvGrpSpPr/>
          <p:nvPr/>
        </p:nvGrpSpPr>
        <p:grpSpPr>
          <a:xfrm>
            <a:off x="2957396" y="4229100"/>
            <a:ext cx="6960327" cy="2051513"/>
            <a:chOff x="2957396" y="3991708"/>
            <a:chExt cx="7444374" cy="2288905"/>
          </a:xfrm>
        </p:grpSpPr>
        <p:pic>
          <p:nvPicPr>
            <p:cNvPr id="6148" name="Picture 4" descr="Lipton Ice Tea pêche 50 cl | METRO">
              <a:extLst>
                <a:ext uri="{FF2B5EF4-FFF2-40B4-BE49-F238E27FC236}">
                  <a16:creationId xmlns:a16="http://schemas.microsoft.com/office/drawing/2014/main" xmlns="" id="{F0B30E57-99AE-471D-B39B-4CA661F76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2965020" y="3991708"/>
              <a:ext cx="365972" cy="111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4" descr="Lipton Ice Tea pêche 50 cl | METRO">
              <a:extLst>
                <a:ext uri="{FF2B5EF4-FFF2-40B4-BE49-F238E27FC236}">
                  <a16:creationId xmlns:a16="http://schemas.microsoft.com/office/drawing/2014/main" xmlns="" id="{A9F9E9AB-8556-4DC6-AE3C-7A74759B2A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338616" y="3991708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4" descr="Lipton Ice Tea pêche 50 cl | METRO">
              <a:extLst>
                <a:ext uri="{FF2B5EF4-FFF2-40B4-BE49-F238E27FC236}">
                  <a16:creationId xmlns:a16="http://schemas.microsoft.com/office/drawing/2014/main" xmlns="" id="{2EF21C69-378D-4F7A-AEB3-81C08F925F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712212" y="4012215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Lipton Ice Tea pêche 50 cl | METRO">
              <a:extLst>
                <a:ext uri="{FF2B5EF4-FFF2-40B4-BE49-F238E27FC236}">
                  <a16:creationId xmlns:a16="http://schemas.microsoft.com/office/drawing/2014/main" xmlns="" id="{C90CAEF7-CDC6-4643-BEA3-DF1C3C589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085808" y="40122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" descr="Lipton Ice Tea pêche 50 cl | METRO">
              <a:extLst>
                <a:ext uri="{FF2B5EF4-FFF2-40B4-BE49-F238E27FC236}">
                  <a16:creationId xmlns:a16="http://schemas.microsoft.com/office/drawing/2014/main" xmlns="" id="{F13E23AD-C40B-4D97-85D1-81790DF9C8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459404" y="40122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4" descr="Lipton Ice Tea pêche 50 cl | METRO">
              <a:extLst>
                <a:ext uri="{FF2B5EF4-FFF2-40B4-BE49-F238E27FC236}">
                  <a16:creationId xmlns:a16="http://schemas.microsoft.com/office/drawing/2014/main" xmlns="" id="{77DCAAC5-2E78-49A1-BE2D-B3BB01AEAC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833000" y="40122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4" descr="Lipton Ice Tea pêche 50 cl | METRO">
              <a:extLst>
                <a:ext uri="{FF2B5EF4-FFF2-40B4-BE49-F238E27FC236}">
                  <a16:creationId xmlns:a16="http://schemas.microsoft.com/office/drawing/2014/main" xmlns="" id="{6943F8EF-D75F-43AC-88F0-2B9B4B41B2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198972" y="40122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4" descr="Lipton Ice Tea pêche 50 cl | METRO">
              <a:extLst>
                <a:ext uri="{FF2B5EF4-FFF2-40B4-BE49-F238E27FC236}">
                  <a16:creationId xmlns:a16="http://schemas.microsoft.com/office/drawing/2014/main" xmlns="" id="{D9788038-7D99-4687-ACCE-1E6AF9159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559921" y="40122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4" descr="Lipton Ice Tea pêche 50 cl | METRO">
              <a:extLst>
                <a:ext uri="{FF2B5EF4-FFF2-40B4-BE49-F238E27FC236}">
                  <a16:creationId xmlns:a16="http://schemas.microsoft.com/office/drawing/2014/main" xmlns="" id="{717137B6-C217-4AF3-9A92-743C219D3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925893" y="40122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4" descr="Lipton Ice Tea pêche 50 cl | METRO">
              <a:extLst>
                <a:ext uri="{FF2B5EF4-FFF2-40B4-BE49-F238E27FC236}">
                  <a16:creationId xmlns:a16="http://schemas.microsoft.com/office/drawing/2014/main" xmlns="" id="{17FCF200-FF53-4CC3-9ACA-AB56A359E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301945" y="40122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4" descr="Lipton Ice Tea pêche 50 cl | METRO">
              <a:extLst>
                <a:ext uri="{FF2B5EF4-FFF2-40B4-BE49-F238E27FC236}">
                  <a16:creationId xmlns:a16="http://schemas.microsoft.com/office/drawing/2014/main" xmlns="" id="{F2D42782-DDCF-461A-9CA8-80B17C1C8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675302" y="3994641"/>
              <a:ext cx="365972" cy="111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4" descr="Lipton Ice Tea pêche 50 cl | METRO">
              <a:extLst>
                <a:ext uri="{FF2B5EF4-FFF2-40B4-BE49-F238E27FC236}">
                  <a16:creationId xmlns:a16="http://schemas.microsoft.com/office/drawing/2014/main" xmlns="" id="{1BE54EFD-BB96-45EE-B26D-19FF161921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048898" y="3994641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4" descr="Lipton Ice Tea pêche 50 cl | METRO">
              <a:extLst>
                <a:ext uri="{FF2B5EF4-FFF2-40B4-BE49-F238E27FC236}">
                  <a16:creationId xmlns:a16="http://schemas.microsoft.com/office/drawing/2014/main" xmlns="" id="{D07F24C9-BF68-4030-B3A6-74CA8C1BBE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422494" y="4015148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4" descr="Lipton Ice Tea pêche 50 cl | METRO">
              <a:extLst>
                <a:ext uri="{FF2B5EF4-FFF2-40B4-BE49-F238E27FC236}">
                  <a16:creationId xmlns:a16="http://schemas.microsoft.com/office/drawing/2014/main" xmlns="" id="{D1C43D06-8687-4A33-8D0E-4BF0408489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796090" y="401514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4" descr="Lipton Ice Tea pêche 50 cl | METRO">
              <a:extLst>
                <a:ext uri="{FF2B5EF4-FFF2-40B4-BE49-F238E27FC236}">
                  <a16:creationId xmlns:a16="http://schemas.microsoft.com/office/drawing/2014/main" xmlns="" id="{820B2CA0-AF0D-4AC4-92B8-066F252E2C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169686" y="401514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4" descr="Lipton Ice Tea pêche 50 cl | METRO">
              <a:extLst>
                <a:ext uri="{FF2B5EF4-FFF2-40B4-BE49-F238E27FC236}">
                  <a16:creationId xmlns:a16="http://schemas.microsoft.com/office/drawing/2014/main" xmlns="" id="{F0F092BA-223E-4B51-995E-8423A4A146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543282" y="401514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4" descr="Lipton Ice Tea pêche 50 cl | METRO">
              <a:extLst>
                <a:ext uri="{FF2B5EF4-FFF2-40B4-BE49-F238E27FC236}">
                  <a16:creationId xmlns:a16="http://schemas.microsoft.com/office/drawing/2014/main" xmlns="" id="{EF60BEFB-7F4B-418D-8328-DDD86A89A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909254" y="401514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4" descr="Lipton Ice Tea pêche 50 cl | METRO">
              <a:extLst>
                <a:ext uri="{FF2B5EF4-FFF2-40B4-BE49-F238E27FC236}">
                  <a16:creationId xmlns:a16="http://schemas.microsoft.com/office/drawing/2014/main" xmlns="" id="{F4DD3ED2-C736-4A71-93F1-9407B87C7E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270203" y="401514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4" descr="Lipton Ice Tea pêche 50 cl | METRO">
              <a:extLst>
                <a:ext uri="{FF2B5EF4-FFF2-40B4-BE49-F238E27FC236}">
                  <a16:creationId xmlns:a16="http://schemas.microsoft.com/office/drawing/2014/main" xmlns="" id="{9AEC1BA2-C5F1-469D-B267-30B0F918F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636175" y="401514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4" descr="Lipton Ice Tea pêche 50 cl | METRO">
              <a:extLst>
                <a:ext uri="{FF2B5EF4-FFF2-40B4-BE49-F238E27FC236}">
                  <a16:creationId xmlns:a16="http://schemas.microsoft.com/office/drawing/2014/main" xmlns="" id="{3DA7B70F-7314-4F34-8700-C495D91D7B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012227" y="401514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4" descr="Lipton Ice Tea pêche 50 cl | METRO">
              <a:extLst>
                <a:ext uri="{FF2B5EF4-FFF2-40B4-BE49-F238E27FC236}">
                  <a16:creationId xmlns:a16="http://schemas.microsoft.com/office/drawing/2014/main" xmlns="" id="{7343FEA0-6886-4E16-8991-E2A08D771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2957396" y="5125907"/>
              <a:ext cx="365972" cy="111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4" descr="Lipton Ice Tea pêche 50 cl | METRO">
              <a:extLst>
                <a:ext uri="{FF2B5EF4-FFF2-40B4-BE49-F238E27FC236}">
                  <a16:creationId xmlns:a16="http://schemas.microsoft.com/office/drawing/2014/main" xmlns="" id="{F03F8927-5313-4136-87D2-823167AFC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330992" y="5125907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4" descr="Lipton Ice Tea pêche 50 cl | METRO">
              <a:extLst>
                <a:ext uri="{FF2B5EF4-FFF2-40B4-BE49-F238E27FC236}">
                  <a16:creationId xmlns:a16="http://schemas.microsoft.com/office/drawing/2014/main" xmlns="" id="{6ECE7D34-F590-44AD-9FD3-0B65D8291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704588" y="5146414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4" descr="Lipton Ice Tea pêche 50 cl | METRO">
              <a:extLst>
                <a:ext uri="{FF2B5EF4-FFF2-40B4-BE49-F238E27FC236}">
                  <a16:creationId xmlns:a16="http://schemas.microsoft.com/office/drawing/2014/main" xmlns="" id="{E36C7344-E2ED-4183-9EA5-60E64EE8F3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078184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4" descr="Lipton Ice Tea pêche 50 cl | METRO">
              <a:extLst>
                <a:ext uri="{FF2B5EF4-FFF2-40B4-BE49-F238E27FC236}">
                  <a16:creationId xmlns:a16="http://schemas.microsoft.com/office/drawing/2014/main" xmlns="" id="{4FC9C238-42A8-4FFE-8449-A6AAAD6A53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451780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4" descr="Lipton Ice Tea pêche 50 cl | METRO">
              <a:extLst>
                <a:ext uri="{FF2B5EF4-FFF2-40B4-BE49-F238E27FC236}">
                  <a16:creationId xmlns:a16="http://schemas.microsoft.com/office/drawing/2014/main" xmlns="" id="{832B40E0-4525-4576-8FA7-2AD7D83C5B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825376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4" descr="Lipton Ice Tea pêche 50 cl | METRO">
              <a:extLst>
                <a:ext uri="{FF2B5EF4-FFF2-40B4-BE49-F238E27FC236}">
                  <a16:creationId xmlns:a16="http://schemas.microsoft.com/office/drawing/2014/main" xmlns="" id="{11EF34B6-0041-4912-8614-CF049452C1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191348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4" descr="Lipton Ice Tea pêche 50 cl | METRO">
              <a:extLst>
                <a:ext uri="{FF2B5EF4-FFF2-40B4-BE49-F238E27FC236}">
                  <a16:creationId xmlns:a16="http://schemas.microsoft.com/office/drawing/2014/main" xmlns="" id="{81B895B9-7DAE-4837-95AB-95CC7D5AF4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552297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4" descr="Lipton Ice Tea pêche 50 cl | METRO">
              <a:extLst>
                <a:ext uri="{FF2B5EF4-FFF2-40B4-BE49-F238E27FC236}">
                  <a16:creationId xmlns:a16="http://schemas.microsoft.com/office/drawing/2014/main" xmlns="" id="{127A5EB3-335B-466D-A8FE-BF452BA78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918269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4" descr="Lipton Ice Tea pêche 50 cl | METRO">
              <a:extLst>
                <a:ext uri="{FF2B5EF4-FFF2-40B4-BE49-F238E27FC236}">
                  <a16:creationId xmlns:a16="http://schemas.microsoft.com/office/drawing/2014/main" xmlns="" id="{711FF77B-9232-4779-93BC-78919B9D12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294321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4" descr="Lipton Ice Tea pêche 50 cl | METRO">
              <a:extLst>
                <a:ext uri="{FF2B5EF4-FFF2-40B4-BE49-F238E27FC236}">
                  <a16:creationId xmlns:a16="http://schemas.microsoft.com/office/drawing/2014/main" xmlns="" id="{663DDC05-E38F-4B7C-8B0B-69194A0C4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698873" y="5146413"/>
              <a:ext cx="365972" cy="111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4" descr="Lipton Ice Tea pêche 50 cl | METRO">
              <a:extLst>
                <a:ext uri="{FF2B5EF4-FFF2-40B4-BE49-F238E27FC236}">
                  <a16:creationId xmlns:a16="http://schemas.microsoft.com/office/drawing/2014/main" xmlns="" id="{367F98F9-323D-4040-9537-340A87D6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072469" y="5146413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Lipton Ice Tea pêche 50 cl | METRO">
              <a:extLst>
                <a:ext uri="{FF2B5EF4-FFF2-40B4-BE49-F238E27FC236}">
                  <a16:creationId xmlns:a16="http://schemas.microsoft.com/office/drawing/2014/main" xmlns="" id="{2DAB50DB-A573-4CF6-B90C-F77560F883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446065" y="5166920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4" descr="Lipton Ice Tea pêche 50 cl | METRO">
              <a:extLst>
                <a:ext uri="{FF2B5EF4-FFF2-40B4-BE49-F238E27FC236}">
                  <a16:creationId xmlns:a16="http://schemas.microsoft.com/office/drawing/2014/main" xmlns="" id="{3DF6455F-E699-4E9B-9E2D-E70ED726E9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819661" y="5166919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4" descr="Lipton Ice Tea pêche 50 cl | METRO">
              <a:extLst>
                <a:ext uri="{FF2B5EF4-FFF2-40B4-BE49-F238E27FC236}">
                  <a16:creationId xmlns:a16="http://schemas.microsoft.com/office/drawing/2014/main" xmlns="" id="{693513C5-10E1-48B6-9C1F-0088C108F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193257" y="5166919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4" descr="Lipton Ice Tea pêche 50 cl | METRO">
              <a:extLst>
                <a:ext uri="{FF2B5EF4-FFF2-40B4-BE49-F238E27FC236}">
                  <a16:creationId xmlns:a16="http://schemas.microsoft.com/office/drawing/2014/main" xmlns="" id="{EB2E27F2-2EBB-4EBA-826A-55A8EACBC0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566853" y="5166919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4" descr="Lipton Ice Tea pêche 50 cl | METRO">
              <a:extLst>
                <a:ext uri="{FF2B5EF4-FFF2-40B4-BE49-F238E27FC236}">
                  <a16:creationId xmlns:a16="http://schemas.microsoft.com/office/drawing/2014/main" xmlns="" id="{693E9693-8EE1-4B2A-94A5-9C1555934F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932825" y="5166919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4" descr="Lipton Ice Tea pêche 50 cl | METRO">
              <a:extLst>
                <a:ext uri="{FF2B5EF4-FFF2-40B4-BE49-F238E27FC236}">
                  <a16:creationId xmlns:a16="http://schemas.microsoft.com/office/drawing/2014/main" xmlns="" id="{AC1F99B5-199D-4382-8D39-090A53B0E1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293774" y="5166919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4" descr="Lipton Ice Tea pêche 50 cl | METRO">
              <a:extLst>
                <a:ext uri="{FF2B5EF4-FFF2-40B4-BE49-F238E27FC236}">
                  <a16:creationId xmlns:a16="http://schemas.microsoft.com/office/drawing/2014/main" xmlns="" id="{5E483515-850D-4C16-8B0E-A7A179632E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659746" y="5166919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4" descr="Lipton Ice Tea pêche 50 cl | METRO">
              <a:extLst>
                <a:ext uri="{FF2B5EF4-FFF2-40B4-BE49-F238E27FC236}">
                  <a16:creationId xmlns:a16="http://schemas.microsoft.com/office/drawing/2014/main" xmlns="" id="{DA9AD662-EABA-4744-8323-0F6A9842EB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035798" y="5166919"/>
              <a:ext cx="365972" cy="111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" name="Picture 4">
            <a:extLst>
              <a:ext uri="{FF2B5EF4-FFF2-40B4-BE49-F238E27FC236}">
                <a16:creationId xmlns:a16="http://schemas.microsoft.com/office/drawing/2014/main" xmlns="" id="{0AE533F0-38CE-41B1-A715-B48CF5B2B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624614" y="4534492"/>
            <a:ext cx="1101340" cy="11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0D44497-FA3A-4741-A70C-1CB44B80B8B1}"/>
              </a:ext>
            </a:extLst>
          </p:cNvPr>
          <p:cNvSpPr txBox="1"/>
          <p:nvPr/>
        </p:nvSpPr>
        <p:spPr>
          <a:xfrm>
            <a:off x="1811488" y="195478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3 L =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xmlns="" id="{639E4B65-2E70-46CC-B92D-23FA53C44012}"/>
              </a:ext>
            </a:extLst>
          </p:cNvPr>
          <p:cNvSpPr txBox="1"/>
          <p:nvPr/>
        </p:nvSpPr>
        <p:spPr>
          <a:xfrm>
            <a:off x="1772669" y="4874567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3 L =</a:t>
            </a:r>
          </a:p>
        </p:txBody>
      </p:sp>
      <p:sp>
        <p:nvSpPr>
          <p:cNvPr id="6147" name="ZoneTexte 6146">
            <a:extLst>
              <a:ext uri="{FF2B5EF4-FFF2-40B4-BE49-F238E27FC236}">
                <a16:creationId xmlns:a16="http://schemas.microsoft.com/office/drawing/2014/main" xmlns="" id="{EA56823F-EC36-4BBA-95F8-4261A66EA3FF}"/>
              </a:ext>
            </a:extLst>
          </p:cNvPr>
          <p:cNvSpPr txBox="1"/>
          <p:nvPr/>
        </p:nvSpPr>
        <p:spPr>
          <a:xfrm>
            <a:off x="631495" y="278205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Eau citron</a:t>
            </a:r>
          </a:p>
        </p:txBody>
      </p:sp>
      <p:sp>
        <p:nvSpPr>
          <p:cNvPr id="6149" name="ZoneTexte 6148">
            <a:extLst>
              <a:ext uri="{FF2B5EF4-FFF2-40B4-BE49-F238E27FC236}">
                <a16:creationId xmlns:a16="http://schemas.microsoft.com/office/drawing/2014/main" xmlns="" id="{F5A757A0-94C4-4B9C-97E9-1E82A06CBCBA}"/>
              </a:ext>
            </a:extLst>
          </p:cNvPr>
          <p:cNvSpPr txBox="1"/>
          <p:nvPr/>
        </p:nvSpPr>
        <p:spPr>
          <a:xfrm>
            <a:off x="613377" y="571130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Thé pêche</a:t>
            </a:r>
          </a:p>
        </p:txBody>
      </p:sp>
      <p:sp>
        <p:nvSpPr>
          <p:cNvPr id="6150" name="ZoneTexte 6149">
            <a:extLst>
              <a:ext uri="{FF2B5EF4-FFF2-40B4-BE49-F238E27FC236}">
                <a16:creationId xmlns:a16="http://schemas.microsoft.com/office/drawing/2014/main" xmlns="" id="{35099FA0-B121-4115-8CE5-EF8E54300F60}"/>
              </a:ext>
            </a:extLst>
          </p:cNvPr>
          <p:cNvSpPr txBox="1"/>
          <p:nvPr/>
        </p:nvSpPr>
        <p:spPr>
          <a:xfrm>
            <a:off x="10058400" y="200094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60 bouteilles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xmlns="" id="{3EDED589-9BF7-4A0C-BC6D-AB842B18AD0C}"/>
              </a:ext>
            </a:extLst>
          </p:cNvPr>
          <p:cNvSpPr txBox="1"/>
          <p:nvPr/>
        </p:nvSpPr>
        <p:spPr>
          <a:xfrm>
            <a:off x="10058400" y="507938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40 bouteilles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97968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roupe 407">
            <a:extLst>
              <a:ext uri="{FF2B5EF4-FFF2-40B4-BE49-F238E27FC236}">
                <a16:creationId xmlns:a16="http://schemas.microsoft.com/office/drawing/2014/main" xmlns="" id="{15348A04-5599-45AD-A7F2-9BADE9E05E7E}"/>
              </a:ext>
            </a:extLst>
          </p:cNvPr>
          <p:cNvGrpSpPr/>
          <p:nvPr/>
        </p:nvGrpSpPr>
        <p:grpSpPr>
          <a:xfrm>
            <a:off x="2984802" y="625968"/>
            <a:ext cx="7651491" cy="2960078"/>
            <a:chOff x="3259763" y="334078"/>
            <a:chExt cx="8474491" cy="3320592"/>
          </a:xfrm>
        </p:grpSpPr>
        <p:pic>
          <p:nvPicPr>
            <p:cNvPr id="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7B5E25A-C747-4609-A782-900020CF2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763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A3CE773-B227-4A68-8BC8-881ACEFBE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46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64C5E54-B3CE-4F2A-9B70-6CE521F3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29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0F9DB62-3D3A-4FF4-8C8C-C057F7046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112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A726C27-2EB1-45D2-979E-C2AAA8F12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895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9BF5354-A045-4BF8-B3FB-CBCB29301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78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D72D48F-FF78-445A-A7C2-6095B1BC8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461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C53E5E2-7523-417E-9D47-AB11A0B10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44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807909E-9AF9-4C5B-A6B6-3B0428FF6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27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D670425-BEBD-41EF-9416-F8984A31D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810" y="34290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797841E-3CC5-49D5-94CE-768CE9CE2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125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612C129-FD6D-4737-88A6-C0C19CD7D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908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8430903-42F9-4267-B15D-6EDA4C3D9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691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73E04A0-8144-4BC1-A5FA-2E5EBE88A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474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FDB71FD-65D9-4DCB-897D-DC245DCBD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257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0739446-A8A0-4B90-994A-A28915BC0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040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002DE29-F9FB-4B13-B777-FD676729B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23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84AA60E-3A75-482A-8A19-8E892F1A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606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31FFEC2-2F4B-4ED3-91FF-6681A658C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389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65DB162-F25B-44D9-9256-44E55D045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172" y="342890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B89DD13-BF63-4E77-AD05-1FE18CBA7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304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C0FBC5D-5437-449A-AE98-3245B6BBE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087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98D64C4-FC22-430F-9C12-9279C8C44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870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B7A8168-8BA3-482A-8F90-D8756FF7E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653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2DB6C66-1455-4CF6-954A-981A488BB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436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46F1617-5B13-4ADC-8637-678079A95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219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962C448-F25E-43AC-8818-8CF8D49BE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002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16DD593-D33A-4894-9151-D23EE9F67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785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E116111-0C0C-49FC-B695-C952A9136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568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FC91ABC-26B0-43D4-82DF-F8DC28DD6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351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45D224B-A8EE-40A5-885A-79C98C470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933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2CE8749-578E-4077-A8E2-0181A05B7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716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91CFD00-4897-446D-B20B-7D99876CD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499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EF93C48-5570-49E6-8DB9-2A28049D1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282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E56DB69-C4DC-417F-82E1-6F3A1CA85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6065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D172784-051F-4D65-A609-427110754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848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CAF714F-F126-4383-837D-06D8DEF91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631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ADBF51F-F974-46F5-B368-914D696B7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414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896B0A3-6572-447B-8403-BD530B6A2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7197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10809C2-481A-46B6-AEAA-5BA6CD791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9980" y="334078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555507E-6344-4171-BE9F-DCD615415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763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562E94E-3CE1-44B9-90BE-09BE18480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46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AC3C645-788E-410C-B41E-BE7059188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29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2C279C9-B37A-4CEC-9464-21CE435F6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112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BECC91C-91E0-4E05-9CE1-ECFDF6180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895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A152616-042E-4611-AFE2-27DCB1ECE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78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585DEB4-E76A-41CF-93AB-E394C2EE3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461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4616FEF-0657-4C36-81DB-8B5A887CF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44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4EBDAAE-E922-40D6-B4CF-0B8160147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27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FFB63F0-BA7B-4582-A76A-49F4E1F23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810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BFC92FE-C009-4AC6-823F-EAF3CC035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159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E683551-C462-4597-A085-12C825589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942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0176C47-8A0F-4E05-9FB1-0209974F0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725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6CE89D8-FB97-4B0B-B398-A333A8797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508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FF4535B-A670-46BE-A0CA-4C776FEEB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291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FA09056-EE02-4860-AB8E-F4374E00C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074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30EADCF-8510-4DC5-B6E1-B3147A2D2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857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0966F42-BD53-4C86-8E48-12231E07D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640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447B2AE-3AB5-4634-BD23-EDC09CE00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423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05C4B9E-689D-4D14-AC85-9A03DAECB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206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FFC7012-9A9C-496C-B89C-166F67A05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248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D6CACA6-F8F4-43A9-9E61-3C3F0E0BC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031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56C60AB-09BE-44CB-B2B4-1D4DD6584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814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F814FC5-9A6F-4378-ADAB-3949EE51C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597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5F97AC1-DE4D-400E-AD76-6158D9BF0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380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8E7C8EE-15A4-4BFD-8D6B-D7D9260EA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63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91B9ED8-3401-43F1-B2B8-9A2FA05D7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7946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CB12E6A-3DCC-40CA-87D8-526B085FE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729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EB1DB73-45A1-4B43-B4BD-C5C292CEC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512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13DBBFA-014F-4A95-A358-5EAD2516A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295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5D4F94E-7585-4438-ABFC-1570E3CCE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6424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B28A729-0AD2-40A2-92A1-4A91369E8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9207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98BB677-8A35-48F2-8C5C-E9A9C441A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990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D932B70-539C-4462-AB4B-8B660867C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4773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AEE95B4-30E2-4589-ADAE-42FCDCB00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556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CEDED6B-ABF8-432D-B62C-02CD1CF74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0339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9354B7A-37E5-456A-ABDB-0FA2947F6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3122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E27124A-F067-477B-9251-D8D7C821E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5905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C77D470-2C01-408F-83A3-1F0BBC366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688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2AFEAD0-65C3-43C3-8E89-F892FEDD9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1471" y="978877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F3F4753-5F3A-4F49-8DE3-07B887F48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763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48C2708-1943-485A-A40A-3309BCED0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46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76A0F6A-8CA6-4F46-AD42-C8AEF73C7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29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B326BBB-321D-4A1C-BAE5-449B4F42E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112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EDCE0F5-C1A4-4C5C-BCCE-D6952851A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895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F04C70C-399A-4668-A6F0-6349B8FD1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78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2023354-3658-44DF-9D20-0410DC4AE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461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FB95C94-72A0-453B-B7AE-1512A400C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44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E4056D1-3599-4978-B960-E14D7F72E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27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478377A-4A28-453F-A350-819D0B927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810" y="162071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5834518-219A-4523-959A-4FA94023B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125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DDB8D39-8E96-4066-9C47-3F6D97A58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908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0C63E55-D548-4D23-8865-44B0D140E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691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56B7274-89B7-40E8-A1E7-61AAA2F14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474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E4764DE-BDF0-4CEA-9E99-1C2971FD7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257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0DBD34B-7FDC-4028-BF18-297D39CC6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040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2B1A185-092E-489B-9F64-5B515B6B8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23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8738AAF-BC59-49F0-AF36-8813FE468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606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4679AB8-6AE9-4132-881F-35CEA2E72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389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07270AB-DE8C-4CC9-BBB7-3BE543398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172" y="1620706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BEF51FA-BCD9-4D82-8946-7C6F64735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304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BB1087B-E5F0-45FD-B6C0-7789FDF44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087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71CB274-5A44-4EFC-8D4D-8669A1002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870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F5FFC3B-1F89-4606-B06A-E1957BF39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653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8E96839-06C5-47D7-9845-144BAF9C1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436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9756846-5E43-4F00-93FB-3DF11FDEA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219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A9BA509-B086-4A87-B1E7-C1A0D7D68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002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362E5EE-1415-4C63-9F4B-9A4324737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785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C89C369-C0F2-44E2-B9DA-D0C960BDB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568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F71743F-3819-4BEF-BC73-DD3A253C5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351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07154B4-AC56-4F98-9573-A0C032FF3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933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55B6228-E99C-45D0-987D-3CA23FC5B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716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1C9B6A9-2808-4766-B362-64A46E944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499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2C68C8E-EA82-4CD3-B910-E10935FC7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282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9F91006-4820-4BE6-ABE8-9308DC1C5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6065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6297AB0-1A33-45E6-989F-7880F189F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848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3BB4AD2-12B1-495D-9D3A-9324E1653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631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A92EFFE-BFF0-4EE0-8FA8-B6755F1ED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414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62D8071-1124-45E2-81B0-6A8069FFE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7197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73E88C0-474E-460C-82C5-1493FB0B1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9980" y="161189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5DEDBA8-3FF0-4851-AA6F-4AF62EFE4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763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F4745C9-E19C-4A11-BBF5-959C0154F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46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99A05D7-6C3E-46D2-A72E-E693493AF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29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E2CBC57-F491-4D6E-958D-D3F27798A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112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2E31EBC-A07E-4EBA-AD9F-FD8D1287E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895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997D9F5-4E0C-45BD-AD25-20C0EA1EA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78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294DD79-A542-4679-8257-B46446E23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461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AA5593F-B967-43FB-B9E1-E884D2DAA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44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FBDC069-F622-4D48-9ECD-AF75697FD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27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F6AA03E-EB64-45B2-8AD5-CD17128C3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810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0BC9520-F2BF-4A7D-B410-9C3FDCFB9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159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35B4DE6-42F9-42FD-8FF0-842A0C5C8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942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73DE06E-E669-4483-9D15-F247DF81E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725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62F6EB6-EE5D-4A96-86F7-4F3B9B935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508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310752B-1CC2-400C-9F04-8DC1BDEFA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291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4167492-9C2E-4B2A-B736-90BC5B749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074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2712702-182F-481F-8A34-BE96B27EA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857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0A86FAF-B21A-49EC-BD5D-17CCF450C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640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6E161EF-3443-4E32-8B12-177F1362B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423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AC6C5B0-B15C-47BA-947B-BE96A6F14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206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641FB3B-95A0-4BE7-A141-9BCEEB62A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248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4FDA810-86BD-40B7-ABB6-18D7C8BA1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031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1BB60416-FE64-4377-8E68-D214CDD8E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814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0ED60AF-F647-4470-90A5-7AE9EA7F3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597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68DB066-438C-4969-980A-554564E77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380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E9BA929-F7FB-4928-966B-2319F40ED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63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0A52287-D914-44B5-8084-9D2339E86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7946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DE125F7-EDC5-4424-8397-280B91214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729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86D3437-8B1B-4855-ADC1-446A978A3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512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E98F9E6-FEA5-4D7A-91F1-1A0F06A53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295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FB32F20-7FF0-4B30-9812-EF501DA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6424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72C0C44-B7E8-453B-B5A7-B2B3FB6B8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9207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6F2DCF3-8136-4A82-AC92-8CCB8213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990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F99FCDC-7D26-453D-BF65-B5D7EF2DE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4773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9399897-7CF5-44A0-8A7E-EE5E39000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556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AC24BDE-9413-496A-BAC8-FAE0F36A8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0339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9C4B96E-401D-4D9D-AC76-8F9CAAFD9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3122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E83720C9-0D5E-481D-B6BB-73C93D35E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5905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C5DC184-7D87-40A9-84CF-A806DC517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688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EC55546-0678-4569-ACD3-6E1E476D1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1471" y="2256693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FA6A17C-D9DF-45CD-A004-E3816B12C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763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F93F23C-7113-4EA3-A1AD-C25EDFB86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46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B08A71F-EA62-4BB9-918A-111B0B8C2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29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45D15C0-D5A6-4EDA-BF39-CE828C07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112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A6BF372-B6F8-4403-A7E9-347D2C95D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895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460B767-BD52-4A7E-A758-5E4C44F8F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78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2E34B25-E380-4222-A931-ED927A989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461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CD8E5B4-82D8-4E53-9B0A-2EC26EBA9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44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60F943D-BDD0-481A-BD59-8241645CD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27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A45492C4-9A11-4CCF-A76C-F6A3BBB76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810" y="290733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BB09F83B-0F3A-4A14-813B-BCA9ACE66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125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6106F8F-75BC-4886-852E-BB513D673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908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E92279A-9158-4482-BBCB-13EF392A7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691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E506A63-B3E9-4527-BD56-72D10DEDB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474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A61E814-2FCD-4162-B22F-22A759E38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257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2C0F01B-731A-4CD7-BE79-61B1BBBD6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040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B0400CA-3BD7-4664-A7D0-79CBCA047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23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75C4DD6-D99D-403B-91C2-5E0CCC503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606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D55C7823-2D74-42FA-8C74-24DD72C7C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389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7817BE7-B201-4ED4-990D-CE7F5CE4E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172" y="2907324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0FEA8A8-0587-4334-B8AC-A701A942C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304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2880FCD-4E66-417E-B463-747E0BC7F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087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2FBD8C76-ED14-4CFA-A5BA-D7E174EFB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870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AD2BE13-9D57-4127-A86E-8057CC5FD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653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ADACC47-4C8A-4AEE-B117-BE765E42C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436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CFD8A6F0-6B9C-4478-B95E-8237604DD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219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0517D751-369D-44AD-9F94-E8142B7CE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002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50FC62E6-2C13-4733-B35A-FD1586D3F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785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11EA4DB-C72F-4557-AC2D-D2ABA6A34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568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F7E3B111-C70C-47B5-8438-3CB85D673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351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971AE0C2-3FEE-4E13-A31E-528127072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933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68B1DF7-986F-4930-AAE6-043F9A452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716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46D97EC-E13B-43E0-B466-81300C0B9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499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625115BF-65DD-4179-9AEF-5B5EA9AD3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282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D419A26-6D4B-469E-AE5C-20AD223F7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6065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49C40F29-0BD4-4991-860F-061E194CB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848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C95B8C1-AEF0-4EE4-BFB3-8ED35C82B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631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7B23E160-607F-4198-8BC2-5A035AF6C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414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359D44DC-8359-40B5-91B8-40466E308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7197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" descr="Badoit citron vert 50cl BADOIT 6x50 cL - Shoptimise">
              <a:extLst>
                <a:ext uri="{FF2B5EF4-FFF2-40B4-BE49-F238E27FC236}">
                  <a16:creationId xmlns:a16="http://schemas.microsoft.com/office/drawing/2014/main" xmlns="" id="{881ABE30-EB35-46E2-A099-B33803667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9980" y="2898512"/>
              <a:ext cx="212783" cy="74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xmlns="" id="{7DCF48B2-B454-4783-8CD5-FD529A80098A}"/>
              </a:ext>
            </a:extLst>
          </p:cNvPr>
          <p:cNvGrpSpPr/>
          <p:nvPr/>
        </p:nvGrpSpPr>
        <p:grpSpPr>
          <a:xfrm>
            <a:off x="3027132" y="3921369"/>
            <a:ext cx="7607816" cy="2549698"/>
            <a:chOff x="3248634" y="3719142"/>
            <a:chExt cx="8643398" cy="2751926"/>
          </a:xfrm>
        </p:grpSpPr>
        <p:pic>
          <p:nvPicPr>
            <p:cNvPr id="244" name="Picture 4" descr="Lipton Ice Tea pêche 50 cl | METRO">
              <a:extLst>
                <a:ext uri="{FF2B5EF4-FFF2-40B4-BE49-F238E27FC236}">
                  <a16:creationId xmlns:a16="http://schemas.microsoft.com/office/drawing/2014/main" xmlns="" id="{0C3DBBE1-2F38-4599-977C-4AE7877DB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255399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4" descr="Lipton Ice Tea pêche 50 cl | METRO">
              <a:extLst>
                <a:ext uri="{FF2B5EF4-FFF2-40B4-BE49-F238E27FC236}">
                  <a16:creationId xmlns:a16="http://schemas.microsoft.com/office/drawing/2014/main" xmlns="" id="{D6EC0566-A556-49D6-9175-0A81C8201F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472546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4" descr="Lipton Ice Tea pêche 50 cl | METRO">
              <a:extLst>
                <a:ext uri="{FF2B5EF4-FFF2-40B4-BE49-F238E27FC236}">
                  <a16:creationId xmlns:a16="http://schemas.microsoft.com/office/drawing/2014/main" xmlns="" id="{B10E67FD-5F6D-4E85-BE2E-B59CD7F24A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694055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4" descr="Lipton Ice Tea pêche 50 cl | METRO">
              <a:extLst>
                <a:ext uri="{FF2B5EF4-FFF2-40B4-BE49-F238E27FC236}">
                  <a16:creationId xmlns:a16="http://schemas.microsoft.com/office/drawing/2014/main" xmlns="" id="{349AF9D7-CC8D-401A-A2E0-607B634EBD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898112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4" descr="Lipton Ice Tea pêche 50 cl | METRO">
              <a:extLst>
                <a:ext uri="{FF2B5EF4-FFF2-40B4-BE49-F238E27FC236}">
                  <a16:creationId xmlns:a16="http://schemas.microsoft.com/office/drawing/2014/main" xmlns="" id="{422D56D4-2A6C-4041-BAD0-08EA9AA3A5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132711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4" descr="Lipton Ice Tea pêche 50 cl | METRO">
              <a:extLst>
                <a:ext uri="{FF2B5EF4-FFF2-40B4-BE49-F238E27FC236}">
                  <a16:creationId xmlns:a16="http://schemas.microsoft.com/office/drawing/2014/main" xmlns="" id="{842AB932-6159-46BA-ADC1-851A15F9C4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323678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4" descr="Lipton Ice Tea pêche 50 cl | METRO">
              <a:extLst>
                <a:ext uri="{FF2B5EF4-FFF2-40B4-BE49-F238E27FC236}">
                  <a16:creationId xmlns:a16="http://schemas.microsoft.com/office/drawing/2014/main" xmlns="" id="{DFBECFAE-6DE7-4A09-A9AA-1214B2F534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532097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4" descr="Lipton Ice Tea pêche 50 cl | METRO">
              <a:extLst>
                <a:ext uri="{FF2B5EF4-FFF2-40B4-BE49-F238E27FC236}">
                  <a16:creationId xmlns:a16="http://schemas.microsoft.com/office/drawing/2014/main" xmlns="" id="{DB9ECA66-0592-466B-8003-FA3D41CE7F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744880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4" descr="Lipton Ice Tea pêche 50 cl | METRO">
              <a:extLst>
                <a:ext uri="{FF2B5EF4-FFF2-40B4-BE49-F238E27FC236}">
                  <a16:creationId xmlns:a16="http://schemas.microsoft.com/office/drawing/2014/main" xmlns="" id="{9ED88C0B-C5B6-4641-9B3D-B2D7A321F4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953301" y="372207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4" descr="Lipton Ice Tea pêche 50 cl | METRO">
              <a:extLst>
                <a:ext uri="{FF2B5EF4-FFF2-40B4-BE49-F238E27FC236}">
                  <a16:creationId xmlns:a16="http://schemas.microsoft.com/office/drawing/2014/main" xmlns="" id="{FC01A171-6784-4E8D-9BF5-5BBFF1FBAA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184200" y="371914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4" descr="Lipton Ice Tea pêche 50 cl | METRO">
              <a:extLst>
                <a:ext uri="{FF2B5EF4-FFF2-40B4-BE49-F238E27FC236}">
                  <a16:creationId xmlns:a16="http://schemas.microsoft.com/office/drawing/2014/main" xmlns="" id="{53BBB419-616E-49F9-BB50-7441A1E365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415099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4" descr="Lipton Ice Tea pêche 50 cl | METRO">
              <a:extLst>
                <a:ext uri="{FF2B5EF4-FFF2-40B4-BE49-F238E27FC236}">
                  <a16:creationId xmlns:a16="http://schemas.microsoft.com/office/drawing/2014/main" xmlns="" id="{C5B8090E-9419-45B5-A5A6-5898ECAFB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632246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4" descr="Lipton Ice Tea pêche 50 cl | METRO">
              <a:extLst>
                <a:ext uri="{FF2B5EF4-FFF2-40B4-BE49-F238E27FC236}">
                  <a16:creationId xmlns:a16="http://schemas.microsoft.com/office/drawing/2014/main" xmlns="" id="{343D3054-0C14-4EAE-9626-684116FBB3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853755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4" descr="Lipton Ice Tea pêche 50 cl | METRO">
              <a:extLst>
                <a:ext uri="{FF2B5EF4-FFF2-40B4-BE49-F238E27FC236}">
                  <a16:creationId xmlns:a16="http://schemas.microsoft.com/office/drawing/2014/main" xmlns="" id="{46A4DD69-1211-43C7-991C-F9D4C8902F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057812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4" descr="Lipton Ice Tea pêche 50 cl | METRO">
              <a:extLst>
                <a:ext uri="{FF2B5EF4-FFF2-40B4-BE49-F238E27FC236}">
                  <a16:creationId xmlns:a16="http://schemas.microsoft.com/office/drawing/2014/main" xmlns="" id="{FD07AE55-7F77-4A2C-96BF-ADB67FE5B6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292411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4" descr="Lipton Ice Tea pêche 50 cl | METRO">
              <a:extLst>
                <a:ext uri="{FF2B5EF4-FFF2-40B4-BE49-F238E27FC236}">
                  <a16:creationId xmlns:a16="http://schemas.microsoft.com/office/drawing/2014/main" xmlns="" id="{B95D2E4E-5122-4C4C-9C56-31CE8D258F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483378" y="371914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4" descr="Lipton Ice Tea pêche 50 cl | METRO">
              <a:extLst>
                <a:ext uri="{FF2B5EF4-FFF2-40B4-BE49-F238E27FC236}">
                  <a16:creationId xmlns:a16="http://schemas.microsoft.com/office/drawing/2014/main" xmlns="" id="{8840B5A8-300E-4ED2-9FBD-6EE1D3B951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691797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4" descr="Lipton Ice Tea pêche 50 cl | METRO">
              <a:extLst>
                <a:ext uri="{FF2B5EF4-FFF2-40B4-BE49-F238E27FC236}">
                  <a16:creationId xmlns:a16="http://schemas.microsoft.com/office/drawing/2014/main" xmlns="" id="{E51922E0-7A56-4652-8294-31EABA8A69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904580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4" descr="Lipton Ice Tea pêche 50 cl | METRO">
              <a:extLst>
                <a:ext uri="{FF2B5EF4-FFF2-40B4-BE49-F238E27FC236}">
                  <a16:creationId xmlns:a16="http://schemas.microsoft.com/office/drawing/2014/main" xmlns="" id="{48BE0FBC-F750-42A5-B81E-FD62F2EE19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113001" y="372207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4" descr="Lipton Ice Tea pêche 50 cl | METRO">
              <a:extLst>
                <a:ext uri="{FF2B5EF4-FFF2-40B4-BE49-F238E27FC236}">
                  <a16:creationId xmlns:a16="http://schemas.microsoft.com/office/drawing/2014/main" xmlns="" id="{63F355E9-5911-452A-8EBA-AD92842315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343900" y="371914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4" descr="Lipton Ice Tea pêche 50 cl | METRO">
              <a:extLst>
                <a:ext uri="{FF2B5EF4-FFF2-40B4-BE49-F238E27FC236}">
                  <a16:creationId xmlns:a16="http://schemas.microsoft.com/office/drawing/2014/main" xmlns="" id="{C6B9C58B-3618-4B54-A692-585D4AC4D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566073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4" descr="Lipton Ice Tea pêche 50 cl | METRO">
              <a:extLst>
                <a:ext uri="{FF2B5EF4-FFF2-40B4-BE49-F238E27FC236}">
                  <a16:creationId xmlns:a16="http://schemas.microsoft.com/office/drawing/2014/main" xmlns="" id="{FA647DED-80C3-4C9E-8051-87B94E0CE2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783220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4" descr="Lipton Ice Tea pêche 50 cl | METRO">
              <a:extLst>
                <a:ext uri="{FF2B5EF4-FFF2-40B4-BE49-F238E27FC236}">
                  <a16:creationId xmlns:a16="http://schemas.microsoft.com/office/drawing/2014/main" xmlns="" id="{16F3EEBB-71EE-413F-9907-06633DB63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004729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4" descr="Lipton Ice Tea pêche 50 cl | METRO">
              <a:extLst>
                <a:ext uri="{FF2B5EF4-FFF2-40B4-BE49-F238E27FC236}">
                  <a16:creationId xmlns:a16="http://schemas.microsoft.com/office/drawing/2014/main" xmlns="" id="{4512904A-FEEA-4CD8-BA90-5EFEFA5CD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208786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4" descr="Lipton Ice Tea pêche 50 cl | METRO">
              <a:extLst>
                <a:ext uri="{FF2B5EF4-FFF2-40B4-BE49-F238E27FC236}">
                  <a16:creationId xmlns:a16="http://schemas.microsoft.com/office/drawing/2014/main" xmlns="" id="{BA4B69A9-93E2-4BEE-A6D3-608000669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443385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4" descr="Lipton Ice Tea pêche 50 cl | METRO">
              <a:extLst>
                <a:ext uri="{FF2B5EF4-FFF2-40B4-BE49-F238E27FC236}">
                  <a16:creationId xmlns:a16="http://schemas.microsoft.com/office/drawing/2014/main" xmlns="" id="{5EE21F09-992B-40FE-A8A5-EE5F25970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634352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4" descr="Lipton Ice Tea pêche 50 cl | METRO">
              <a:extLst>
                <a:ext uri="{FF2B5EF4-FFF2-40B4-BE49-F238E27FC236}">
                  <a16:creationId xmlns:a16="http://schemas.microsoft.com/office/drawing/2014/main" xmlns="" id="{FD92C211-B88D-473D-A388-4AE7C373CA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842771" y="371914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4" descr="Lipton Ice Tea pêche 50 cl | METRO">
              <a:extLst>
                <a:ext uri="{FF2B5EF4-FFF2-40B4-BE49-F238E27FC236}">
                  <a16:creationId xmlns:a16="http://schemas.microsoft.com/office/drawing/2014/main" xmlns="" id="{08209F1D-DB93-4196-9361-A3BEB26466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055554" y="371914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4" descr="Lipton Ice Tea pêche 50 cl | METRO">
              <a:extLst>
                <a:ext uri="{FF2B5EF4-FFF2-40B4-BE49-F238E27FC236}">
                  <a16:creationId xmlns:a16="http://schemas.microsoft.com/office/drawing/2014/main" xmlns="" id="{312E1946-46DF-4575-98E6-5821AED8B1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263975" y="372207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4" descr="Lipton Ice Tea pêche 50 cl | METRO">
              <a:extLst>
                <a:ext uri="{FF2B5EF4-FFF2-40B4-BE49-F238E27FC236}">
                  <a16:creationId xmlns:a16="http://schemas.microsoft.com/office/drawing/2014/main" xmlns="" id="{8AA9A632-B3FA-491F-9363-EA7D88620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494874" y="371914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4" descr="Lipton Ice Tea pêche 50 cl | METRO">
              <a:extLst>
                <a:ext uri="{FF2B5EF4-FFF2-40B4-BE49-F238E27FC236}">
                  <a16:creationId xmlns:a16="http://schemas.microsoft.com/office/drawing/2014/main" xmlns="" id="{11E0E917-DBEC-4521-8AD5-A920A5DB2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731035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4" descr="Lipton Ice Tea pêche 50 cl | METRO">
              <a:extLst>
                <a:ext uri="{FF2B5EF4-FFF2-40B4-BE49-F238E27FC236}">
                  <a16:creationId xmlns:a16="http://schemas.microsoft.com/office/drawing/2014/main" xmlns="" id="{CB424D8F-A83D-4348-AEF5-70763BBDB7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948182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4" descr="Lipton Ice Tea pêche 50 cl | METRO">
              <a:extLst>
                <a:ext uri="{FF2B5EF4-FFF2-40B4-BE49-F238E27FC236}">
                  <a16:creationId xmlns:a16="http://schemas.microsoft.com/office/drawing/2014/main" xmlns="" id="{5FBB1728-12ED-4219-9D09-680AE7FE63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169691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4" descr="Lipton Ice Tea pêche 50 cl | METRO">
              <a:extLst>
                <a:ext uri="{FF2B5EF4-FFF2-40B4-BE49-F238E27FC236}">
                  <a16:creationId xmlns:a16="http://schemas.microsoft.com/office/drawing/2014/main" xmlns="" id="{6C40CA96-6718-4398-AB88-36A5603EBF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373748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4" descr="Lipton Ice Tea pêche 50 cl | METRO">
              <a:extLst>
                <a:ext uri="{FF2B5EF4-FFF2-40B4-BE49-F238E27FC236}">
                  <a16:creationId xmlns:a16="http://schemas.microsoft.com/office/drawing/2014/main" xmlns="" id="{A3ED8F49-2FB1-4012-A4E3-9F22BC48F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608347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4" descr="Lipton Ice Tea pêche 50 cl | METRO">
              <a:extLst>
                <a:ext uri="{FF2B5EF4-FFF2-40B4-BE49-F238E27FC236}">
                  <a16:creationId xmlns:a16="http://schemas.microsoft.com/office/drawing/2014/main" xmlns="" id="{96EB3B7D-2B37-46F5-A671-27845BE5F1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799314" y="371914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4" descr="Lipton Ice Tea pêche 50 cl | METRO">
              <a:extLst>
                <a:ext uri="{FF2B5EF4-FFF2-40B4-BE49-F238E27FC236}">
                  <a16:creationId xmlns:a16="http://schemas.microsoft.com/office/drawing/2014/main" xmlns="" id="{E879E8D4-DE80-4F73-B303-78A44829F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007733" y="371914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4" descr="Lipton Ice Tea pêche 50 cl | METRO">
              <a:extLst>
                <a:ext uri="{FF2B5EF4-FFF2-40B4-BE49-F238E27FC236}">
                  <a16:creationId xmlns:a16="http://schemas.microsoft.com/office/drawing/2014/main" xmlns="" id="{DF78E26C-1D61-4521-81D0-479697C198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220516" y="371914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4" descr="Lipton Ice Tea pêche 50 cl | METRO">
              <a:extLst>
                <a:ext uri="{FF2B5EF4-FFF2-40B4-BE49-F238E27FC236}">
                  <a16:creationId xmlns:a16="http://schemas.microsoft.com/office/drawing/2014/main" xmlns="" id="{F961F9A2-098A-4B9F-BB99-0CC91EF88D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428937" y="3722073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4" descr="Lipton Ice Tea pêche 50 cl | METRO">
              <a:extLst>
                <a:ext uri="{FF2B5EF4-FFF2-40B4-BE49-F238E27FC236}">
                  <a16:creationId xmlns:a16="http://schemas.microsoft.com/office/drawing/2014/main" xmlns="" id="{F3FD8106-4A62-43E6-B25F-6D67B185E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659836" y="371914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4" descr="Lipton Ice Tea pêche 50 cl | METRO">
              <a:extLst>
                <a:ext uri="{FF2B5EF4-FFF2-40B4-BE49-F238E27FC236}">
                  <a16:creationId xmlns:a16="http://schemas.microsoft.com/office/drawing/2014/main" xmlns="" id="{4E5E320E-1ED2-44A5-916D-5116C1C569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255399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4" descr="Lipton Ice Tea pêche 50 cl | METRO">
              <a:extLst>
                <a:ext uri="{FF2B5EF4-FFF2-40B4-BE49-F238E27FC236}">
                  <a16:creationId xmlns:a16="http://schemas.microsoft.com/office/drawing/2014/main" xmlns="" id="{4F1EE72A-55CC-4EA5-B2EE-C6DFA8922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472546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" name="Picture 4" descr="Lipton Ice Tea pêche 50 cl | METRO">
              <a:extLst>
                <a:ext uri="{FF2B5EF4-FFF2-40B4-BE49-F238E27FC236}">
                  <a16:creationId xmlns:a16="http://schemas.microsoft.com/office/drawing/2014/main" xmlns="" id="{B03AB582-CD55-484D-B720-B657C8B326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694055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7" name="Picture 4" descr="Lipton Ice Tea pêche 50 cl | METRO">
              <a:extLst>
                <a:ext uri="{FF2B5EF4-FFF2-40B4-BE49-F238E27FC236}">
                  <a16:creationId xmlns:a16="http://schemas.microsoft.com/office/drawing/2014/main" xmlns="" id="{44A147FC-ED3F-4205-8388-B99E49DC7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898112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8" name="Picture 4" descr="Lipton Ice Tea pêche 50 cl | METRO">
              <a:extLst>
                <a:ext uri="{FF2B5EF4-FFF2-40B4-BE49-F238E27FC236}">
                  <a16:creationId xmlns:a16="http://schemas.microsoft.com/office/drawing/2014/main" xmlns="" id="{3D8E0839-834C-4E5A-8928-75752DEC0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132711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" name="Picture 4" descr="Lipton Ice Tea pêche 50 cl | METRO">
              <a:extLst>
                <a:ext uri="{FF2B5EF4-FFF2-40B4-BE49-F238E27FC236}">
                  <a16:creationId xmlns:a16="http://schemas.microsoft.com/office/drawing/2014/main" xmlns="" id="{9C104A18-CE09-41E1-BF7E-EF05FECA1F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323678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4" descr="Lipton Ice Tea pêche 50 cl | METRO">
              <a:extLst>
                <a:ext uri="{FF2B5EF4-FFF2-40B4-BE49-F238E27FC236}">
                  <a16:creationId xmlns:a16="http://schemas.microsoft.com/office/drawing/2014/main" xmlns="" id="{9D908AF7-2EDE-4746-A375-8F5317FB02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532097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4" descr="Lipton Ice Tea pêche 50 cl | METRO">
              <a:extLst>
                <a:ext uri="{FF2B5EF4-FFF2-40B4-BE49-F238E27FC236}">
                  <a16:creationId xmlns:a16="http://schemas.microsoft.com/office/drawing/2014/main" xmlns="" id="{32E8CF65-D6CD-47DD-8297-322EE4E240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744880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4" descr="Lipton Ice Tea pêche 50 cl | METRO">
              <a:extLst>
                <a:ext uri="{FF2B5EF4-FFF2-40B4-BE49-F238E27FC236}">
                  <a16:creationId xmlns:a16="http://schemas.microsoft.com/office/drawing/2014/main" xmlns="" id="{6AC29501-92DD-4CFC-B79C-E0FB553C42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953301" y="440200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4" descr="Lipton Ice Tea pêche 50 cl | METRO">
              <a:extLst>
                <a:ext uri="{FF2B5EF4-FFF2-40B4-BE49-F238E27FC236}">
                  <a16:creationId xmlns:a16="http://schemas.microsoft.com/office/drawing/2014/main" xmlns="" id="{EEC01744-BAA1-4C4B-B72B-A347B5C1D0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184200" y="439907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4" descr="Lipton Ice Tea pêche 50 cl | METRO">
              <a:extLst>
                <a:ext uri="{FF2B5EF4-FFF2-40B4-BE49-F238E27FC236}">
                  <a16:creationId xmlns:a16="http://schemas.microsoft.com/office/drawing/2014/main" xmlns="" id="{E28C79CA-6349-4DBE-977B-288AA54E75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415099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4" descr="Lipton Ice Tea pêche 50 cl | METRO">
              <a:extLst>
                <a:ext uri="{FF2B5EF4-FFF2-40B4-BE49-F238E27FC236}">
                  <a16:creationId xmlns:a16="http://schemas.microsoft.com/office/drawing/2014/main" xmlns="" id="{19A86BAE-C111-4A5D-98A9-9177D354E2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632246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4" descr="Lipton Ice Tea pêche 50 cl | METRO">
              <a:extLst>
                <a:ext uri="{FF2B5EF4-FFF2-40B4-BE49-F238E27FC236}">
                  <a16:creationId xmlns:a16="http://schemas.microsoft.com/office/drawing/2014/main" xmlns="" id="{B0A2AF2D-2437-4C4C-A156-5D3748C713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853755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" name="Picture 4" descr="Lipton Ice Tea pêche 50 cl | METRO">
              <a:extLst>
                <a:ext uri="{FF2B5EF4-FFF2-40B4-BE49-F238E27FC236}">
                  <a16:creationId xmlns:a16="http://schemas.microsoft.com/office/drawing/2014/main" xmlns="" id="{08505357-71A8-44A6-9E1E-5A3317A6A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057812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4" descr="Lipton Ice Tea pêche 50 cl | METRO">
              <a:extLst>
                <a:ext uri="{FF2B5EF4-FFF2-40B4-BE49-F238E27FC236}">
                  <a16:creationId xmlns:a16="http://schemas.microsoft.com/office/drawing/2014/main" xmlns="" id="{DDA3E90E-57A6-4CD6-A5BA-6CF146748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292411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4" descr="Lipton Ice Tea pêche 50 cl | METRO">
              <a:extLst>
                <a:ext uri="{FF2B5EF4-FFF2-40B4-BE49-F238E27FC236}">
                  <a16:creationId xmlns:a16="http://schemas.microsoft.com/office/drawing/2014/main" xmlns="" id="{DAD588B6-DB3C-4657-BA16-CAB52F31B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483378" y="439907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0" name="Picture 4" descr="Lipton Ice Tea pêche 50 cl | METRO">
              <a:extLst>
                <a:ext uri="{FF2B5EF4-FFF2-40B4-BE49-F238E27FC236}">
                  <a16:creationId xmlns:a16="http://schemas.microsoft.com/office/drawing/2014/main" xmlns="" id="{1B63FE4E-E291-4D10-BFE2-D7248D456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691797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1" name="Picture 4" descr="Lipton Ice Tea pêche 50 cl | METRO">
              <a:extLst>
                <a:ext uri="{FF2B5EF4-FFF2-40B4-BE49-F238E27FC236}">
                  <a16:creationId xmlns:a16="http://schemas.microsoft.com/office/drawing/2014/main" xmlns="" id="{1200A7E1-C1A6-41E8-9841-2603A73FF7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904580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4" descr="Lipton Ice Tea pêche 50 cl | METRO">
              <a:extLst>
                <a:ext uri="{FF2B5EF4-FFF2-40B4-BE49-F238E27FC236}">
                  <a16:creationId xmlns:a16="http://schemas.microsoft.com/office/drawing/2014/main" xmlns="" id="{802CD270-326D-4F2E-80EF-737F2066CB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113001" y="440200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4" descr="Lipton Ice Tea pêche 50 cl | METRO">
              <a:extLst>
                <a:ext uri="{FF2B5EF4-FFF2-40B4-BE49-F238E27FC236}">
                  <a16:creationId xmlns:a16="http://schemas.microsoft.com/office/drawing/2014/main" xmlns="" id="{80F95AA5-A9B9-4467-85E1-D181681374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343900" y="439907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4" descr="Lipton Ice Tea pêche 50 cl | METRO">
              <a:extLst>
                <a:ext uri="{FF2B5EF4-FFF2-40B4-BE49-F238E27FC236}">
                  <a16:creationId xmlns:a16="http://schemas.microsoft.com/office/drawing/2014/main" xmlns="" id="{48B5B734-7030-4913-9CFF-E3E76AE70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566073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Picture 4" descr="Lipton Ice Tea pêche 50 cl | METRO">
              <a:extLst>
                <a:ext uri="{FF2B5EF4-FFF2-40B4-BE49-F238E27FC236}">
                  <a16:creationId xmlns:a16="http://schemas.microsoft.com/office/drawing/2014/main" xmlns="" id="{F8DAECE3-91B8-4A10-98B6-A09BE7978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783220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4" descr="Lipton Ice Tea pêche 50 cl | METRO">
              <a:extLst>
                <a:ext uri="{FF2B5EF4-FFF2-40B4-BE49-F238E27FC236}">
                  <a16:creationId xmlns:a16="http://schemas.microsoft.com/office/drawing/2014/main" xmlns="" id="{57EC9350-13F0-4285-8EAD-E4C751BF4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004729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" name="Picture 4" descr="Lipton Ice Tea pêche 50 cl | METRO">
              <a:extLst>
                <a:ext uri="{FF2B5EF4-FFF2-40B4-BE49-F238E27FC236}">
                  <a16:creationId xmlns:a16="http://schemas.microsoft.com/office/drawing/2014/main" xmlns="" id="{43A0FABE-11F5-4BF3-8533-7DA24D0B86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208786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4" descr="Lipton Ice Tea pêche 50 cl | METRO">
              <a:extLst>
                <a:ext uri="{FF2B5EF4-FFF2-40B4-BE49-F238E27FC236}">
                  <a16:creationId xmlns:a16="http://schemas.microsoft.com/office/drawing/2014/main" xmlns="" id="{7494E6FD-17EA-4E5C-8F55-0139EF058E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443385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4" descr="Lipton Ice Tea pêche 50 cl | METRO">
              <a:extLst>
                <a:ext uri="{FF2B5EF4-FFF2-40B4-BE49-F238E27FC236}">
                  <a16:creationId xmlns:a16="http://schemas.microsoft.com/office/drawing/2014/main" xmlns="" id="{5EA3FC3A-584E-46BA-BFF8-24DE7FEA40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634352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" name="Picture 4" descr="Lipton Ice Tea pêche 50 cl | METRO">
              <a:extLst>
                <a:ext uri="{FF2B5EF4-FFF2-40B4-BE49-F238E27FC236}">
                  <a16:creationId xmlns:a16="http://schemas.microsoft.com/office/drawing/2014/main" xmlns="" id="{B7CFABB5-0859-4391-A845-ABF33E19BC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842771" y="439907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" name="Picture 4" descr="Lipton Ice Tea pêche 50 cl | METRO">
              <a:extLst>
                <a:ext uri="{FF2B5EF4-FFF2-40B4-BE49-F238E27FC236}">
                  <a16:creationId xmlns:a16="http://schemas.microsoft.com/office/drawing/2014/main" xmlns="" id="{F1BCC357-3908-4FF0-8A71-EF331E84E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055554" y="439907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4" descr="Lipton Ice Tea pêche 50 cl | METRO">
              <a:extLst>
                <a:ext uri="{FF2B5EF4-FFF2-40B4-BE49-F238E27FC236}">
                  <a16:creationId xmlns:a16="http://schemas.microsoft.com/office/drawing/2014/main" xmlns="" id="{8579E996-3103-4E0F-8194-4C512991D1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263975" y="440200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4" descr="Lipton Ice Tea pêche 50 cl | METRO">
              <a:extLst>
                <a:ext uri="{FF2B5EF4-FFF2-40B4-BE49-F238E27FC236}">
                  <a16:creationId xmlns:a16="http://schemas.microsoft.com/office/drawing/2014/main" xmlns="" id="{0E7ED9FC-0FD7-45B2-B6C6-1AE4CC6B1D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494874" y="439907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" name="Picture 4" descr="Lipton Ice Tea pêche 50 cl | METRO">
              <a:extLst>
                <a:ext uri="{FF2B5EF4-FFF2-40B4-BE49-F238E27FC236}">
                  <a16:creationId xmlns:a16="http://schemas.microsoft.com/office/drawing/2014/main" xmlns="" id="{A8906CA5-95A4-422E-ACD3-86FD3C981B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731035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4" descr="Lipton Ice Tea pêche 50 cl | METRO">
              <a:extLst>
                <a:ext uri="{FF2B5EF4-FFF2-40B4-BE49-F238E27FC236}">
                  <a16:creationId xmlns:a16="http://schemas.microsoft.com/office/drawing/2014/main" xmlns="" id="{3DD02931-DB96-44E3-95B5-A2DCC1688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948182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" name="Picture 4" descr="Lipton Ice Tea pêche 50 cl | METRO">
              <a:extLst>
                <a:ext uri="{FF2B5EF4-FFF2-40B4-BE49-F238E27FC236}">
                  <a16:creationId xmlns:a16="http://schemas.microsoft.com/office/drawing/2014/main" xmlns="" id="{BFD78DA8-55F2-41A9-A823-22F727F6CD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169691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" name="Picture 4" descr="Lipton Ice Tea pêche 50 cl | METRO">
              <a:extLst>
                <a:ext uri="{FF2B5EF4-FFF2-40B4-BE49-F238E27FC236}">
                  <a16:creationId xmlns:a16="http://schemas.microsoft.com/office/drawing/2014/main" xmlns="" id="{83708C4F-BFD9-4EED-9083-CE48E4ACF4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373748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" name="Picture 4" descr="Lipton Ice Tea pêche 50 cl | METRO">
              <a:extLst>
                <a:ext uri="{FF2B5EF4-FFF2-40B4-BE49-F238E27FC236}">
                  <a16:creationId xmlns:a16="http://schemas.microsoft.com/office/drawing/2014/main" xmlns="" id="{0DAC07CB-3C88-4092-920A-5260B368E8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608347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" name="Picture 4" descr="Lipton Ice Tea pêche 50 cl | METRO">
              <a:extLst>
                <a:ext uri="{FF2B5EF4-FFF2-40B4-BE49-F238E27FC236}">
                  <a16:creationId xmlns:a16="http://schemas.microsoft.com/office/drawing/2014/main" xmlns="" id="{E01189EF-8080-4296-9E73-4283116A8B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799314" y="4399078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" name="Picture 4" descr="Lipton Ice Tea pêche 50 cl | METRO">
              <a:extLst>
                <a:ext uri="{FF2B5EF4-FFF2-40B4-BE49-F238E27FC236}">
                  <a16:creationId xmlns:a16="http://schemas.microsoft.com/office/drawing/2014/main" xmlns="" id="{23C756F0-5113-489C-8B11-FBF0F5F98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007733" y="439907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" name="Picture 4" descr="Lipton Ice Tea pêche 50 cl | METRO">
              <a:extLst>
                <a:ext uri="{FF2B5EF4-FFF2-40B4-BE49-F238E27FC236}">
                  <a16:creationId xmlns:a16="http://schemas.microsoft.com/office/drawing/2014/main" xmlns="" id="{790284BF-CBEA-47E0-8783-4C8E58F87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220516" y="439907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" name="Picture 4" descr="Lipton Ice Tea pêche 50 cl | METRO">
              <a:extLst>
                <a:ext uri="{FF2B5EF4-FFF2-40B4-BE49-F238E27FC236}">
                  <a16:creationId xmlns:a16="http://schemas.microsoft.com/office/drawing/2014/main" xmlns="" id="{F77C15C4-FEF8-4EA2-9F86-4EB3EDB2F4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428937" y="440200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" name="Picture 4" descr="Lipton Ice Tea pêche 50 cl | METRO">
              <a:extLst>
                <a:ext uri="{FF2B5EF4-FFF2-40B4-BE49-F238E27FC236}">
                  <a16:creationId xmlns:a16="http://schemas.microsoft.com/office/drawing/2014/main" xmlns="" id="{75411C65-5648-46FE-A511-F3FF46B916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659836" y="439907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4" name="Picture 4" descr="Lipton Ice Tea pêche 50 cl | METRO">
              <a:extLst>
                <a:ext uri="{FF2B5EF4-FFF2-40B4-BE49-F238E27FC236}">
                  <a16:creationId xmlns:a16="http://schemas.microsoft.com/office/drawing/2014/main" xmlns="" id="{7BE2432A-429B-44BB-8ED9-8E2138EC34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248634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" name="Picture 4" descr="Lipton Ice Tea pêche 50 cl | METRO">
              <a:extLst>
                <a:ext uri="{FF2B5EF4-FFF2-40B4-BE49-F238E27FC236}">
                  <a16:creationId xmlns:a16="http://schemas.microsoft.com/office/drawing/2014/main" xmlns="" id="{AAB16A5B-04DE-449C-A790-C2589A5C92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465781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" name="Picture 4" descr="Lipton Ice Tea pêche 50 cl | METRO">
              <a:extLst>
                <a:ext uri="{FF2B5EF4-FFF2-40B4-BE49-F238E27FC236}">
                  <a16:creationId xmlns:a16="http://schemas.microsoft.com/office/drawing/2014/main" xmlns="" id="{874B645C-E15F-48E0-AAE0-9EE654DA24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687290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4" descr="Lipton Ice Tea pêche 50 cl | METRO">
              <a:extLst>
                <a:ext uri="{FF2B5EF4-FFF2-40B4-BE49-F238E27FC236}">
                  <a16:creationId xmlns:a16="http://schemas.microsoft.com/office/drawing/2014/main" xmlns="" id="{D8120DC2-B232-4BA8-B4EA-66DEB13344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891347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4" descr="Lipton Ice Tea pêche 50 cl | METRO">
              <a:extLst>
                <a:ext uri="{FF2B5EF4-FFF2-40B4-BE49-F238E27FC236}">
                  <a16:creationId xmlns:a16="http://schemas.microsoft.com/office/drawing/2014/main" xmlns="" id="{49DDB2F3-9AF8-4987-9A1A-C7ABA97B5A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125946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" name="Picture 4" descr="Lipton Ice Tea pêche 50 cl | METRO">
              <a:extLst>
                <a:ext uri="{FF2B5EF4-FFF2-40B4-BE49-F238E27FC236}">
                  <a16:creationId xmlns:a16="http://schemas.microsoft.com/office/drawing/2014/main" xmlns="" id="{4A0F9586-3A25-4186-A858-BD359D29D4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316913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" name="Picture 4" descr="Lipton Ice Tea pêche 50 cl | METRO">
              <a:extLst>
                <a:ext uri="{FF2B5EF4-FFF2-40B4-BE49-F238E27FC236}">
                  <a16:creationId xmlns:a16="http://schemas.microsoft.com/office/drawing/2014/main" xmlns="" id="{A28B3E29-3337-4599-B7CB-EF70647914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525332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" name="Picture 4" descr="Lipton Ice Tea pêche 50 cl | METRO">
              <a:extLst>
                <a:ext uri="{FF2B5EF4-FFF2-40B4-BE49-F238E27FC236}">
                  <a16:creationId xmlns:a16="http://schemas.microsoft.com/office/drawing/2014/main" xmlns="" id="{D0AE97E8-6A87-49F1-97A2-358E23043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738115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" name="Picture 4" descr="Lipton Ice Tea pêche 50 cl | METRO">
              <a:extLst>
                <a:ext uri="{FF2B5EF4-FFF2-40B4-BE49-F238E27FC236}">
                  <a16:creationId xmlns:a16="http://schemas.microsoft.com/office/drawing/2014/main" xmlns="" id="{874A97EE-07AC-4D88-989A-0786421E80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946536" y="508778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" name="Picture 4" descr="Lipton Ice Tea pêche 50 cl | METRO">
              <a:extLst>
                <a:ext uri="{FF2B5EF4-FFF2-40B4-BE49-F238E27FC236}">
                  <a16:creationId xmlns:a16="http://schemas.microsoft.com/office/drawing/2014/main" xmlns="" id="{7650CC4A-4305-4619-8301-6323B638B8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177435" y="508485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" name="Picture 4" descr="Lipton Ice Tea pêche 50 cl | METRO">
              <a:extLst>
                <a:ext uri="{FF2B5EF4-FFF2-40B4-BE49-F238E27FC236}">
                  <a16:creationId xmlns:a16="http://schemas.microsoft.com/office/drawing/2014/main" xmlns="" id="{3A293B7C-3138-4B18-90BD-2A07A60ABF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408334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" name="Picture 4" descr="Lipton Ice Tea pêche 50 cl | METRO">
              <a:extLst>
                <a:ext uri="{FF2B5EF4-FFF2-40B4-BE49-F238E27FC236}">
                  <a16:creationId xmlns:a16="http://schemas.microsoft.com/office/drawing/2014/main" xmlns="" id="{14044425-3606-460B-82AD-0C17D2103E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625481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" name="Picture 4" descr="Lipton Ice Tea pêche 50 cl | METRO">
              <a:extLst>
                <a:ext uri="{FF2B5EF4-FFF2-40B4-BE49-F238E27FC236}">
                  <a16:creationId xmlns:a16="http://schemas.microsoft.com/office/drawing/2014/main" xmlns="" id="{99450734-E4F7-47A1-AE07-FEEA8FF41C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846990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" name="Picture 4" descr="Lipton Ice Tea pêche 50 cl | METRO">
              <a:extLst>
                <a:ext uri="{FF2B5EF4-FFF2-40B4-BE49-F238E27FC236}">
                  <a16:creationId xmlns:a16="http://schemas.microsoft.com/office/drawing/2014/main" xmlns="" id="{E3408A8D-9A86-4911-B695-2CDFF17038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051047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" name="Picture 4" descr="Lipton Ice Tea pêche 50 cl | METRO">
              <a:extLst>
                <a:ext uri="{FF2B5EF4-FFF2-40B4-BE49-F238E27FC236}">
                  <a16:creationId xmlns:a16="http://schemas.microsoft.com/office/drawing/2014/main" xmlns="" id="{05D89095-8C07-464B-80FD-E2AA98E58A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285646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4" descr="Lipton Ice Tea pêche 50 cl | METRO">
              <a:extLst>
                <a:ext uri="{FF2B5EF4-FFF2-40B4-BE49-F238E27FC236}">
                  <a16:creationId xmlns:a16="http://schemas.microsoft.com/office/drawing/2014/main" xmlns="" id="{ED450F6E-476F-4B2A-8A52-3B17C9747F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476613" y="5084857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4" descr="Lipton Ice Tea pêche 50 cl | METRO">
              <a:extLst>
                <a:ext uri="{FF2B5EF4-FFF2-40B4-BE49-F238E27FC236}">
                  <a16:creationId xmlns:a16="http://schemas.microsoft.com/office/drawing/2014/main" xmlns="" id="{91FC0EBE-39AC-4D4E-A866-6A837370BB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685032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4" descr="Lipton Ice Tea pêche 50 cl | METRO">
              <a:extLst>
                <a:ext uri="{FF2B5EF4-FFF2-40B4-BE49-F238E27FC236}">
                  <a16:creationId xmlns:a16="http://schemas.microsoft.com/office/drawing/2014/main" xmlns="" id="{FE5A0EE5-8E8E-4F96-8656-18481FA51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897815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4" descr="Lipton Ice Tea pêche 50 cl | METRO">
              <a:extLst>
                <a:ext uri="{FF2B5EF4-FFF2-40B4-BE49-F238E27FC236}">
                  <a16:creationId xmlns:a16="http://schemas.microsoft.com/office/drawing/2014/main" xmlns="" id="{0EF08508-CC89-4EF1-A66B-401D374A70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106236" y="508778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4" descr="Lipton Ice Tea pêche 50 cl | METRO">
              <a:extLst>
                <a:ext uri="{FF2B5EF4-FFF2-40B4-BE49-F238E27FC236}">
                  <a16:creationId xmlns:a16="http://schemas.microsoft.com/office/drawing/2014/main" xmlns="" id="{72F3284D-AAB1-44EA-ADAC-DA87EB15F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337135" y="508485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4" descr="Lipton Ice Tea pêche 50 cl | METRO">
              <a:extLst>
                <a:ext uri="{FF2B5EF4-FFF2-40B4-BE49-F238E27FC236}">
                  <a16:creationId xmlns:a16="http://schemas.microsoft.com/office/drawing/2014/main" xmlns="" id="{D70F1CE5-BE1C-4BF1-B72A-F8BE6C4E8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559308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4" descr="Lipton Ice Tea pêche 50 cl | METRO">
              <a:extLst>
                <a:ext uri="{FF2B5EF4-FFF2-40B4-BE49-F238E27FC236}">
                  <a16:creationId xmlns:a16="http://schemas.microsoft.com/office/drawing/2014/main" xmlns="" id="{AA52C9FC-33A2-429C-8C45-7683E25284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776455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4" descr="Lipton Ice Tea pêche 50 cl | METRO">
              <a:extLst>
                <a:ext uri="{FF2B5EF4-FFF2-40B4-BE49-F238E27FC236}">
                  <a16:creationId xmlns:a16="http://schemas.microsoft.com/office/drawing/2014/main" xmlns="" id="{F6A5D2CE-61F1-4128-B6C9-5AA9260783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997964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4" descr="Lipton Ice Tea pêche 50 cl | METRO">
              <a:extLst>
                <a:ext uri="{FF2B5EF4-FFF2-40B4-BE49-F238E27FC236}">
                  <a16:creationId xmlns:a16="http://schemas.microsoft.com/office/drawing/2014/main" xmlns="" id="{CB597FD9-1297-408B-9B6C-6B05FD7867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202021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4" descr="Lipton Ice Tea pêche 50 cl | METRO">
              <a:extLst>
                <a:ext uri="{FF2B5EF4-FFF2-40B4-BE49-F238E27FC236}">
                  <a16:creationId xmlns:a16="http://schemas.microsoft.com/office/drawing/2014/main" xmlns="" id="{6251CF84-C5BC-41F8-8362-8B10108D30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436620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4" descr="Lipton Ice Tea pêche 50 cl | METRO">
              <a:extLst>
                <a:ext uri="{FF2B5EF4-FFF2-40B4-BE49-F238E27FC236}">
                  <a16:creationId xmlns:a16="http://schemas.microsoft.com/office/drawing/2014/main" xmlns="" id="{B2886EEC-2CF8-4BD2-93AC-5CC624BF3B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627587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4" descr="Lipton Ice Tea pêche 50 cl | METRO">
              <a:extLst>
                <a:ext uri="{FF2B5EF4-FFF2-40B4-BE49-F238E27FC236}">
                  <a16:creationId xmlns:a16="http://schemas.microsoft.com/office/drawing/2014/main" xmlns="" id="{FDD76482-39A2-43F7-BCFC-A524A9C3B7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836006" y="508485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" name="Picture 4" descr="Lipton Ice Tea pêche 50 cl | METRO">
              <a:extLst>
                <a:ext uri="{FF2B5EF4-FFF2-40B4-BE49-F238E27FC236}">
                  <a16:creationId xmlns:a16="http://schemas.microsoft.com/office/drawing/2014/main" xmlns="" id="{94BE69D6-5D5A-4A7D-A865-FCD35BCC66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048789" y="508485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" name="Picture 4" descr="Lipton Ice Tea pêche 50 cl | METRO">
              <a:extLst>
                <a:ext uri="{FF2B5EF4-FFF2-40B4-BE49-F238E27FC236}">
                  <a16:creationId xmlns:a16="http://schemas.microsoft.com/office/drawing/2014/main" xmlns="" id="{E40C1BAB-0387-4FB5-B70E-8791A7DDC6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257210" y="508778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4" descr="Lipton Ice Tea pêche 50 cl | METRO">
              <a:extLst>
                <a:ext uri="{FF2B5EF4-FFF2-40B4-BE49-F238E27FC236}">
                  <a16:creationId xmlns:a16="http://schemas.microsoft.com/office/drawing/2014/main" xmlns="" id="{3F675721-9133-48D6-A895-BBD293E698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488109" y="508485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4" descr="Lipton Ice Tea pêche 50 cl | METRO">
              <a:extLst>
                <a:ext uri="{FF2B5EF4-FFF2-40B4-BE49-F238E27FC236}">
                  <a16:creationId xmlns:a16="http://schemas.microsoft.com/office/drawing/2014/main" xmlns="" id="{EE47FA74-806C-4AEF-9DD4-995BF4702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724270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4" descr="Lipton Ice Tea pêche 50 cl | METRO">
              <a:extLst>
                <a:ext uri="{FF2B5EF4-FFF2-40B4-BE49-F238E27FC236}">
                  <a16:creationId xmlns:a16="http://schemas.microsoft.com/office/drawing/2014/main" xmlns="" id="{99386F1D-D82C-4D99-9854-4A85BF1579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941417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4" descr="Lipton Ice Tea pêche 50 cl | METRO">
              <a:extLst>
                <a:ext uri="{FF2B5EF4-FFF2-40B4-BE49-F238E27FC236}">
                  <a16:creationId xmlns:a16="http://schemas.microsoft.com/office/drawing/2014/main" xmlns="" id="{39462D2B-4FF2-4C0E-A298-A281B0084B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162926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4" descr="Lipton Ice Tea pêche 50 cl | METRO">
              <a:extLst>
                <a:ext uri="{FF2B5EF4-FFF2-40B4-BE49-F238E27FC236}">
                  <a16:creationId xmlns:a16="http://schemas.microsoft.com/office/drawing/2014/main" xmlns="" id="{568466B8-BCA8-4DB2-A37B-BB5DE7A99E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366983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4" descr="Lipton Ice Tea pêche 50 cl | METRO">
              <a:extLst>
                <a:ext uri="{FF2B5EF4-FFF2-40B4-BE49-F238E27FC236}">
                  <a16:creationId xmlns:a16="http://schemas.microsoft.com/office/drawing/2014/main" xmlns="" id="{9CC59399-C5D9-4BD7-B51B-625E15575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601582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4" descr="Lipton Ice Tea pêche 50 cl | METRO">
              <a:extLst>
                <a:ext uri="{FF2B5EF4-FFF2-40B4-BE49-F238E27FC236}">
                  <a16:creationId xmlns:a16="http://schemas.microsoft.com/office/drawing/2014/main" xmlns="" id="{9FAC38A1-0CFB-4E51-B264-6DAE0190EC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792549" y="5084856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4" descr="Lipton Ice Tea pêche 50 cl | METRO">
              <a:extLst>
                <a:ext uri="{FF2B5EF4-FFF2-40B4-BE49-F238E27FC236}">
                  <a16:creationId xmlns:a16="http://schemas.microsoft.com/office/drawing/2014/main" xmlns="" id="{292B6C64-1F83-471B-A428-8203A54AF9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000968" y="508485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4" descr="Lipton Ice Tea pêche 50 cl | METRO">
              <a:extLst>
                <a:ext uri="{FF2B5EF4-FFF2-40B4-BE49-F238E27FC236}">
                  <a16:creationId xmlns:a16="http://schemas.microsoft.com/office/drawing/2014/main" xmlns="" id="{EE24EF22-7C10-4ABD-8231-DD4C426EEC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213751" y="508485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4" descr="Lipton Ice Tea pêche 50 cl | METRO">
              <a:extLst>
                <a:ext uri="{FF2B5EF4-FFF2-40B4-BE49-F238E27FC236}">
                  <a16:creationId xmlns:a16="http://schemas.microsoft.com/office/drawing/2014/main" xmlns="" id="{E2CEA46B-10F3-476A-B110-E945CF637F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422172" y="5087785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4" descr="Lipton Ice Tea pêche 50 cl | METRO">
              <a:extLst>
                <a:ext uri="{FF2B5EF4-FFF2-40B4-BE49-F238E27FC236}">
                  <a16:creationId xmlns:a16="http://schemas.microsoft.com/office/drawing/2014/main" xmlns="" id="{16364594-8CB9-465B-A519-62A09F74BD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653071" y="5084854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4" descr="Lipton Ice Tea pêche 50 cl | METRO">
              <a:extLst>
                <a:ext uri="{FF2B5EF4-FFF2-40B4-BE49-F238E27FC236}">
                  <a16:creationId xmlns:a16="http://schemas.microsoft.com/office/drawing/2014/main" xmlns="" id="{7A1CFF63-2F9F-40D6-A7E4-8FBE20123C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266086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4" descr="Lipton Ice Tea pêche 50 cl | METRO">
              <a:extLst>
                <a:ext uri="{FF2B5EF4-FFF2-40B4-BE49-F238E27FC236}">
                  <a16:creationId xmlns:a16="http://schemas.microsoft.com/office/drawing/2014/main" xmlns="" id="{99951531-2F7A-4FE6-B6BA-01E1C833E5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483233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4" descr="Lipton Ice Tea pêche 50 cl | METRO">
              <a:extLst>
                <a:ext uri="{FF2B5EF4-FFF2-40B4-BE49-F238E27FC236}">
                  <a16:creationId xmlns:a16="http://schemas.microsoft.com/office/drawing/2014/main" xmlns="" id="{0663C11F-3A6D-4D39-B011-8D2C88419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704742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4" descr="Lipton Ice Tea pêche 50 cl | METRO">
              <a:extLst>
                <a:ext uri="{FF2B5EF4-FFF2-40B4-BE49-F238E27FC236}">
                  <a16:creationId xmlns:a16="http://schemas.microsoft.com/office/drawing/2014/main" xmlns="" id="{CD6AD57D-C31F-4244-829A-40C96F5169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3908799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4" descr="Lipton Ice Tea pêche 50 cl | METRO">
              <a:extLst>
                <a:ext uri="{FF2B5EF4-FFF2-40B4-BE49-F238E27FC236}">
                  <a16:creationId xmlns:a16="http://schemas.microsoft.com/office/drawing/2014/main" xmlns="" id="{C9ABE34B-67F0-4F09-8532-A2E30354B5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143398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4" descr="Lipton Ice Tea pêche 50 cl | METRO">
              <a:extLst>
                <a:ext uri="{FF2B5EF4-FFF2-40B4-BE49-F238E27FC236}">
                  <a16:creationId xmlns:a16="http://schemas.microsoft.com/office/drawing/2014/main" xmlns="" id="{A51BF7F9-ADC4-4D3C-95ED-71443C392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334365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4" descr="Lipton Ice Tea pêche 50 cl | METRO">
              <a:extLst>
                <a:ext uri="{FF2B5EF4-FFF2-40B4-BE49-F238E27FC236}">
                  <a16:creationId xmlns:a16="http://schemas.microsoft.com/office/drawing/2014/main" xmlns="" id="{1352176C-E4D7-491F-9643-FEF9EA1337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542784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4" descr="Lipton Ice Tea pêche 50 cl | METRO">
              <a:extLst>
                <a:ext uri="{FF2B5EF4-FFF2-40B4-BE49-F238E27FC236}">
                  <a16:creationId xmlns:a16="http://schemas.microsoft.com/office/drawing/2014/main" xmlns="" id="{C5E39CD9-EC50-4FD7-92BE-A52C7D348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755567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4" descr="Lipton Ice Tea pêche 50 cl | METRO">
              <a:extLst>
                <a:ext uri="{FF2B5EF4-FFF2-40B4-BE49-F238E27FC236}">
                  <a16:creationId xmlns:a16="http://schemas.microsoft.com/office/drawing/2014/main" xmlns="" id="{4F07D4EA-ECF4-4636-ABAF-C136E72A6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4963988" y="579699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" name="Picture 4" descr="Lipton Ice Tea pêche 50 cl | METRO">
              <a:extLst>
                <a:ext uri="{FF2B5EF4-FFF2-40B4-BE49-F238E27FC236}">
                  <a16:creationId xmlns:a16="http://schemas.microsoft.com/office/drawing/2014/main" xmlns="" id="{D6D675C7-C4C6-4405-A01B-599081175B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194887" y="579406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4" name="Picture 4" descr="Lipton Ice Tea pêche 50 cl | METRO">
              <a:extLst>
                <a:ext uri="{FF2B5EF4-FFF2-40B4-BE49-F238E27FC236}">
                  <a16:creationId xmlns:a16="http://schemas.microsoft.com/office/drawing/2014/main" xmlns="" id="{05C12F3E-DD06-425C-A507-04C3CD0B33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425786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5" name="Picture 4" descr="Lipton Ice Tea pêche 50 cl | METRO">
              <a:extLst>
                <a:ext uri="{FF2B5EF4-FFF2-40B4-BE49-F238E27FC236}">
                  <a16:creationId xmlns:a16="http://schemas.microsoft.com/office/drawing/2014/main" xmlns="" id="{E4AEFAD2-7D0B-4402-9C8B-D4FF881454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642933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" name="Picture 4" descr="Lipton Ice Tea pêche 50 cl | METRO">
              <a:extLst>
                <a:ext uri="{FF2B5EF4-FFF2-40B4-BE49-F238E27FC236}">
                  <a16:creationId xmlns:a16="http://schemas.microsoft.com/office/drawing/2014/main" xmlns="" id="{118660BE-68D4-4DB9-A810-211EC1486C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5864442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" name="Picture 4" descr="Lipton Ice Tea pêche 50 cl | METRO">
              <a:extLst>
                <a:ext uri="{FF2B5EF4-FFF2-40B4-BE49-F238E27FC236}">
                  <a16:creationId xmlns:a16="http://schemas.microsoft.com/office/drawing/2014/main" xmlns="" id="{149AE91B-EEF2-4DC3-BB3A-9E075CB364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068499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4" descr="Lipton Ice Tea pêche 50 cl | METRO">
              <a:extLst>
                <a:ext uri="{FF2B5EF4-FFF2-40B4-BE49-F238E27FC236}">
                  <a16:creationId xmlns:a16="http://schemas.microsoft.com/office/drawing/2014/main" xmlns="" id="{428C7BD2-C8EB-48B4-81AB-8CC0E9A77B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303098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" name="Picture 4" descr="Lipton Ice Tea pêche 50 cl | METRO">
              <a:extLst>
                <a:ext uri="{FF2B5EF4-FFF2-40B4-BE49-F238E27FC236}">
                  <a16:creationId xmlns:a16="http://schemas.microsoft.com/office/drawing/2014/main" xmlns="" id="{22CAED41-E46F-4733-B7F2-037B2A5A2A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494065" y="5794062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0" name="Picture 4" descr="Lipton Ice Tea pêche 50 cl | METRO">
              <a:extLst>
                <a:ext uri="{FF2B5EF4-FFF2-40B4-BE49-F238E27FC236}">
                  <a16:creationId xmlns:a16="http://schemas.microsoft.com/office/drawing/2014/main" xmlns="" id="{ACD85563-83FD-44E4-8614-57EBC7CFE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702484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1" name="Picture 4" descr="Lipton Ice Tea pêche 50 cl | METRO">
              <a:extLst>
                <a:ext uri="{FF2B5EF4-FFF2-40B4-BE49-F238E27FC236}">
                  <a16:creationId xmlns:a16="http://schemas.microsoft.com/office/drawing/2014/main" xmlns="" id="{C13E824B-4C6A-4BFC-965D-F7049B43CE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6915267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2" name="Picture 4" descr="Lipton Ice Tea pêche 50 cl | METRO">
              <a:extLst>
                <a:ext uri="{FF2B5EF4-FFF2-40B4-BE49-F238E27FC236}">
                  <a16:creationId xmlns:a16="http://schemas.microsoft.com/office/drawing/2014/main" xmlns="" id="{C80C9BC5-7041-41C1-BD8F-FF56076B07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123688" y="579699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3" name="Picture 4" descr="Lipton Ice Tea pêche 50 cl | METRO">
              <a:extLst>
                <a:ext uri="{FF2B5EF4-FFF2-40B4-BE49-F238E27FC236}">
                  <a16:creationId xmlns:a16="http://schemas.microsoft.com/office/drawing/2014/main" xmlns="" id="{2A1C57AD-ED74-41D3-87CA-C6478DEA67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354587" y="579406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4" name="Picture 4" descr="Lipton Ice Tea pêche 50 cl | METRO">
              <a:extLst>
                <a:ext uri="{FF2B5EF4-FFF2-40B4-BE49-F238E27FC236}">
                  <a16:creationId xmlns:a16="http://schemas.microsoft.com/office/drawing/2014/main" xmlns="" id="{C7FA0844-225F-4FF8-84B0-A59A71153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576760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4" descr="Lipton Ice Tea pêche 50 cl | METRO">
              <a:extLst>
                <a:ext uri="{FF2B5EF4-FFF2-40B4-BE49-F238E27FC236}">
                  <a16:creationId xmlns:a16="http://schemas.microsoft.com/office/drawing/2014/main" xmlns="" id="{3FB710F7-3DA0-4946-BEDA-660F903CF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7793907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4" descr="Lipton Ice Tea pêche 50 cl | METRO">
              <a:extLst>
                <a:ext uri="{FF2B5EF4-FFF2-40B4-BE49-F238E27FC236}">
                  <a16:creationId xmlns:a16="http://schemas.microsoft.com/office/drawing/2014/main" xmlns="" id="{480F2747-C729-4532-9340-E938A2DBD4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015416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" name="Picture 4" descr="Lipton Ice Tea pêche 50 cl | METRO">
              <a:extLst>
                <a:ext uri="{FF2B5EF4-FFF2-40B4-BE49-F238E27FC236}">
                  <a16:creationId xmlns:a16="http://schemas.microsoft.com/office/drawing/2014/main" xmlns="" id="{C11568C4-8E18-4FFD-A9AB-DACE0A123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219473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4" descr="Lipton Ice Tea pêche 50 cl | METRO">
              <a:extLst>
                <a:ext uri="{FF2B5EF4-FFF2-40B4-BE49-F238E27FC236}">
                  <a16:creationId xmlns:a16="http://schemas.microsoft.com/office/drawing/2014/main" xmlns="" id="{7993CCF5-7714-43C1-B5A3-18CCBCB042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454072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4" descr="Lipton Ice Tea pêche 50 cl | METRO">
              <a:extLst>
                <a:ext uri="{FF2B5EF4-FFF2-40B4-BE49-F238E27FC236}">
                  <a16:creationId xmlns:a16="http://schemas.microsoft.com/office/drawing/2014/main" xmlns="" id="{A4E87ACE-9FEC-4924-BD50-E017FB094A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645039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4" descr="Lipton Ice Tea pêche 50 cl | METRO">
              <a:extLst>
                <a:ext uri="{FF2B5EF4-FFF2-40B4-BE49-F238E27FC236}">
                  <a16:creationId xmlns:a16="http://schemas.microsoft.com/office/drawing/2014/main" xmlns="" id="{163D3743-4E1C-4070-95D1-F79EED453B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8853458" y="579406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4" descr="Lipton Ice Tea pêche 50 cl | METRO">
              <a:extLst>
                <a:ext uri="{FF2B5EF4-FFF2-40B4-BE49-F238E27FC236}">
                  <a16:creationId xmlns:a16="http://schemas.microsoft.com/office/drawing/2014/main" xmlns="" id="{B75010AF-B160-46A8-B13D-08F99F792E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066241" y="579406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4" descr="Lipton Ice Tea pêche 50 cl | METRO">
              <a:extLst>
                <a:ext uri="{FF2B5EF4-FFF2-40B4-BE49-F238E27FC236}">
                  <a16:creationId xmlns:a16="http://schemas.microsoft.com/office/drawing/2014/main" xmlns="" id="{EE375FD9-409E-41AF-A960-F5ED891F79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274662" y="579699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4" descr="Lipton Ice Tea pêche 50 cl | METRO">
              <a:extLst>
                <a:ext uri="{FF2B5EF4-FFF2-40B4-BE49-F238E27FC236}">
                  <a16:creationId xmlns:a16="http://schemas.microsoft.com/office/drawing/2014/main" xmlns="" id="{383F07A8-6904-4480-878C-5B06665C15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505561" y="579405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4" descr="Lipton Ice Tea pêche 50 cl | METRO">
              <a:extLst>
                <a:ext uri="{FF2B5EF4-FFF2-40B4-BE49-F238E27FC236}">
                  <a16:creationId xmlns:a16="http://schemas.microsoft.com/office/drawing/2014/main" xmlns="" id="{A963DED1-EDF0-4AC9-ACEA-DEC3B34009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741722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4" descr="Lipton Ice Tea pêche 50 cl | METRO">
              <a:extLst>
                <a:ext uri="{FF2B5EF4-FFF2-40B4-BE49-F238E27FC236}">
                  <a16:creationId xmlns:a16="http://schemas.microsoft.com/office/drawing/2014/main" xmlns="" id="{59AAD98F-4F65-427E-9C4E-BC6BE77BE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9958869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4" descr="Lipton Ice Tea pêche 50 cl | METRO">
              <a:extLst>
                <a:ext uri="{FF2B5EF4-FFF2-40B4-BE49-F238E27FC236}">
                  <a16:creationId xmlns:a16="http://schemas.microsoft.com/office/drawing/2014/main" xmlns="" id="{38FEAD31-B098-49A8-91C9-C49182BDF2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180378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4" descr="Lipton Ice Tea pêche 50 cl | METRO">
              <a:extLst>
                <a:ext uri="{FF2B5EF4-FFF2-40B4-BE49-F238E27FC236}">
                  <a16:creationId xmlns:a16="http://schemas.microsoft.com/office/drawing/2014/main" xmlns="" id="{6B74EBAE-F055-42E5-8A94-10D5913B8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384435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8" name="Picture 4" descr="Lipton Ice Tea pêche 50 cl | METRO">
              <a:extLst>
                <a:ext uri="{FF2B5EF4-FFF2-40B4-BE49-F238E27FC236}">
                  <a16:creationId xmlns:a16="http://schemas.microsoft.com/office/drawing/2014/main" xmlns="" id="{7EA2F626-BF52-483E-8F9B-FB9ED53719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619034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" name="Picture 4" descr="Lipton Ice Tea pêche 50 cl | METRO">
              <a:extLst>
                <a:ext uri="{FF2B5EF4-FFF2-40B4-BE49-F238E27FC236}">
                  <a16:creationId xmlns:a16="http://schemas.microsoft.com/office/drawing/2014/main" xmlns="" id="{8AA230CA-B4D2-42EF-86DF-AC9757E22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0810001" y="5794061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4" descr="Lipton Ice Tea pêche 50 cl | METRO">
              <a:extLst>
                <a:ext uri="{FF2B5EF4-FFF2-40B4-BE49-F238E27FC236}">
                  <a16:creationId xmlns:a16="http://schemas.microsoft.com/office/drawing/2014/main" xmlns="" id="{C58F69DF-7F7A-459B-9A25-BA84E80AC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018420" y="579406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4" descr="Lipton Ice Tea pêche 50 cl | METRO">
              <a:extLst>
                <a:ext uri="{FF2B5EF4-FFF2-40B4-BE49-F238E27FC236}">
                  <a16:creationId xmlns:a16="http://schemas.microsoft.com/office/drawing/2014/main" xmlns="" id="{368CEB79-D1E5-42FA-A6A7-9291B5A96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231203" y="579406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4" descr="Lipton Ice Tea pêche 50 cl | METRO">
              <a:extLst>
                <a:ext uri="{FF2B5EF4-FFF2-40B4-BE49-F238E27FC236}">
                  <a16:creationId xmlns:a16="http://schemas.microsoft.com/office/drawing/2014/main" xmlns="" id="{D460BB6A-3170-4BC4-98A9-71FD433FC3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439624" y="5796990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4" descr="Lipton Ice Tea pêche 50 cl | METRO">
              <a:extLst>
                <a:ext uri="{FF2B5EF4-FFF2-40B4-BE49-F238E27FC236}">
                  <a16:creationId xmlns:a16="http://schemas.microsoft.com/office/drawing/2014/main" xmlns="" id="{E352FA72-030F-4034-8285-AD472CE56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94" t="6846" r="34094"/>
            <a:stretch/>
          </p:blipFill>
          <p:spPr bwMode="auto">
            <a:xfrm>
              <a:off x="11670523" y="5794059"/>
              <a:ext cx="221509" cy="67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4" name="Picture 4">
            <a:extLst>
              <a:ext uri="{FF2B5EF4-FFF2-40B4-BE49-F238E27FC236}">
                <a16:creationId xmlns:a16="http://schemas.microsoft.com/office/drawing/2014/main" xmlns="" id="{2018D12E-164B-4D2E-93C5-3CB5C93B3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585651" y="1244567"/>
            <a:ext cx="1446454" cy="14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4">
            <a:extLst>
              <a:ext uri="{FF2B5EF4-FFF2-40B4-BE49-F238E27FC236}">
                <a16:creationId xmlns:a16="http://schemas.microsoft.com/office/drawing/2014/main" xmlns="" id="{9DFD43E8-E4D7-4473-9562-5EACD07D9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653246" y="4294445"/>
            <a:ext cx="1446454" cy="14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6" name="ZoneTexte 405">
            <a:extLst>
              <a:ext uri="{FF2B5EF4-FFF2-40B4-BE49-F238E27FC236}">
                <a16:creationId xmlns:a16="http://schemas.microsoft.com/office/drawing/2014/main" xmlns="" id="{534A359B-B611-4F7E-A0D8-6AC80CBD1A3B}"/>
              </a:ext>
            </a:extLst>
          </p:cNvPr>
          <p:cNvSpPr txBox="1"/>
          <p:nvPr/>
        </p:nvSpPr>
        <p:spPr>
          <a:xfrm>
            <a:off x="2004094" y="176354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10 L =</a:t>
            </a:r>
          </a:p>
        </p:txBody>
      </p:sp>
      <p:sp>
        <p:nvSpPr>
          <p:cNvPr id="407" name="ZoneTexte 406">
            <a:extLst>
              <a:ext uri="{FF2B5EF4-FFF2-40B4-BE49-F238E27FC236}">
                <a16:creationId xmlns:a16="http://schemas.microsoft.com/office/drawing/2014/main" xmlns="" id="{D5D1DD57-8D98-4B5D-AC12-815ABD410FB1}"/>
              </a:ext>
            </a:extLst>
          </p:cNvPr>
          <p:cNvSpPr txBox="1"/>
          <p:nvPr/>
        </p:nvSpPr>
        <p:spPr>
          <a:xfrm>
            <a:off x="2061355" y="481341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10 L =</a:t>
            </a:r>
          </a:p>
        </p:txBody>
      </p:sp>
      <p:sp>
        <p:nvSpPr>
          <p:cNvPr id="410" name="ZoneTexte 409">
            <a:extLst>
              <a:ext uri="{FF2B5EF4-FFF2-40B4-BE49-F238E27FC236}">
                <a16:creationId xmlns:a16="http://schemas.microsoft.com/office/drawing/2014/main" xmlns="" id="{C2503378-9E73-486E-8FDB-7ED9C6C59334}"/>
              </a:ext>
            </a:extLst>
          </p:cNvPr>
          <p:cNvSpPr txBox="1"/>
          <p:nvPr/>
        </p:nvSpPr>
        <p:spPr>
          <a:xfrm>
            <a:off x="631495" y="278205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Eau citron</a:t>
            </a:r>
          </a:p>
        </p:txBody>
      </p:sp>
      <p:sp>
        <p:nvSpPr>
          <p:cNvPr id="411" name="ZoneTexte 410">
            <a:extLst>
              <a:ext uri="{FF2B5EF4-FFF2-40B4-BE49-F238E27FC236}">
                <a16:creationId xmlns:a16="http://schemas.microsoft.com/office/drawing/2014/main" xmlns="" id="{36B913D5-CE15-4B8A-9385-010ACF569289}"/>
              </a:ext>
            </a:extLst>
          </p:cNvPr>
          <p:cNvSpPr txBox="1"/>
          <p:nvPr/>
        </p:nvSpPr>
        <p:spPr>
          <a:xfrm>
            <a:off x="613377" y="571130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Thé pêche</a:t>
            </a:r>
          </a:p>
        </p:txBody>
      </p:sp>
      <p:sp>
        <p:nvSpPr>
          <p:cNvPr id="412" name="ZoneTexte 411">
            <a:extLst>
              <a:ext uri="{FF2B5EF4-FFF2-40B4-BE49-F238E27FC236}">
                <a16:creationId xmlns:a16="http://schemas.microsoft.com/office/drawing/2014/main" xmlns="" id="{784BF199-A55E-4E2B-8CBC-D5CF52C61784}"/>
              </a:ext>
            </a:extLst>
          </p:cNvPr>
          <p:cNvSpPr txBox="1"/>
          <p:nvPr/>
        </p:nvSpPr>
        <p:spPr>
          <a:xfrm>
            <a:off x="10750861" y="1763541"/>
            <a:ext cx="12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200 bouteilles</a:t>
            </a:r>
          </a:p>
        </p:txBody>
      </p:sp>
      <p:sp>
        <p:nvSpPr>
          <p:cNvPr id="413" name="ZoneTexte 412">
            <a:extLst>
              <a:ext uri="{FF2B5EF4-FFF2-40B4-BE49-F238E27FC236}">
                <a16:creationId xmlns:a16="http://schemas.microsoft.com/office/drawing/2014/main" xmlns="" id="{EF8DB7B8-AF79-4646-9655-00123F5854B3}"/>
              </a:ext>
            </a:extLst>
          </p:cNvPr>
          <p:cNvSpPr txBox="1"/>
          <p:nvPr/>
        </p:nvSpPr>
        <p:spPr>
          <a:xfrm>
            <a:off x="10745937" y="4628753"/>
            <a:ext cx="130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160 bouteilles</a:t>
            </a:r>
          </a:p>
        </p:txBody>
      </p:sp>
    </p:spTree>
    <p:extLst>
      <p:ext uri="{BB962C8B-B14F-4D97-AF65-F5344CB8AC3E}">
        <p14:creationId xmlns:p14="http://schemas.microsoft.com/office/powerpoint/2010/main" xmlns="" val="4573277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0313978-11E8-46E2-B8A6-1B102FFF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216" y="930081"/>
            <a:ext cx="5738924" cy="20803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54B9BE0-6882-41BA-B0EE-8AEAEB487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685"/>
          <a:stretch/>
        </p:blipFill>
        <p:spPr>
          <a:xfrm>
            <a:off x="3018216" y="3010441"/>
            <a:ext cx="5786961" cy="15263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34E9360-3E0C-4E2B-B9EB-84C735C50D13}"/>
              </a:ext>
            </a:extLst>
          </p:cNvPr>
          <p:cNvSpPr txBox="1"/>
          <p:nvPr/>
        </p:nvSpPr>
        <p:spPr>
          <a:xfrm>
            <a:off x="528432" y="301225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Générateur d’ozone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3527918-2DA5-4146-8169-F2B35F96A7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963"/>
          <a:stretch/>
        </p:blipFill>
        <p:spPr>
          <a:xfrm>
            <a:off x="3018216" y="4536831"/>
            <a:ext cx="5786961" cy="16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5612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 Chwette Boissons">
            <a:extLst>
              <a:ext uri="{FF2B5EF4-FFF2-40B4-BE49-F238E27FC236}">
                <a16:creationId xmlns:a16="http://schemas.microsoft.com/office/drawing/2014/main" xmlns="" id="{FD88CE78-3F90-411A-A2A7-33259413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591" y="377420"/>
            <a:ext cx="1012840" cy="5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6C65E5E5-BD61-475F-A4BB-147CA2C2BF4F}"/>
              </a:ext>
            </a:extLst>
          </p:cNvPr>
          <p:cNvSpPr txBox="1"/>
          <p:nvPr/>
        </p:nvSpPr>
        <p:spPr>
          <a:xfrm>
            <a:off x="1026702" y="1336902"/>
            <a:ext cx="9603198" cy="447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Société familiale créée depuis plus de 10 ans  par les deux fils LESAGE et le père Monsieur LESAGE pour la formulation des boissons.</a:t>
            </a:r>
            <a:endParaRPr lang="fr-FR" sz="1600" dirty="0"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 2008, Carl et Éric décident de créer la société dans le village de Vitrolles près de Marseille.</a:t>
            </a:r>
            <a:endParaRPr lang="fr-FR" sz="1600" dirty="0"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 2010 : Installation du Site de production à Roquemaure prêt d’Avignon</a:t>
            </a:r>
            <a:endParaRPr lang="fr-FR" sz="1600" dirty="0"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Éric Lesage s'est passionné pour les boissons conditionnées dans des packaging en Bag In Box pour la réduction des déchets.</a:t>
            </a:r>
            <a:endParaRPr lang="fr-FR" sz="1600" dirty="0"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Les valeurs Ô CHWETTE : </a:t>
            </a:r>
            <a:endParaRPr lang="fr-FR" sz="1600" dirty="0"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-Fabrication française et la qualité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-La naturalité (aromes, colorants…)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-Sensibilité environnementale (solution en Bag In Box pour réduire massivement la bouteille)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-La transparence des produits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562F7431-BFC3-4F50-A582-77DD906B0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10473689" y="5438189"/>
            <a:ext cx="1220082" cy="12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531103F6-2F9B-47F5-B3C4-D5A96B3F518E}"/>
              </a:ext>
            </a:extLst>
          </p:cNvPr>
          <p:cNvSpPr txBox="1"/>
          <p:nvPr/>
        </p:nvSpPr>
        <p:spPr>
          <a:xfrm>
            <a:off x="931985" y="556214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 produits concentrés</a:t>
            </a:r>
          </a:p>
        </p:txBody>
      </p:sp>
    </p:spTree>
    <p:extLst>
      <p:ext uri="{BB962C8B-B14F-4D97-AF65-F5344CB8AC3E}">
        <p14:creationId xmlns:p14="http://schemas.microsoft.com/office/powerpoint/2010/main" xmlns="" val="89897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Affiche Amicale D'écologie Environnementale Illustration de ...">
            <a:extLst>
              <a:ext uri="{FF2B5EF4-FFF2-40B4-BE49-F238E27FC236}">
                <a16:creationId xmlns:a16="http://schemas.microsoft.com/office/drawing/2014/main" xmlns="" id="{FF966AB4-1B26-4872-A601-FD526FE5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95" y="2428356"/>
            <a:ext cx="1013669" cy="7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76830C6-9EDC-44EB-ADAE-402AB5BAA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1" r="77122"/>
          <a:stretch/>
        </p:blipFill>
        <p:spPr bwMode="auto">
          <a:xfrm>
            <a:off x="9541703" y="395117"/>
            <a:ext cx="2081525" cy="21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72339DE-7335-42BC-99B6-028422BBD325}"/>
              </a:ext>
            </a:extLst>
          </p:cNvPr>
          <p:cNvSpPr txBox="1"/>
          <p:nvPr/>
        </p:nvSpPr>
        <p:spPr>
          <a:xfrm>
            <a:off x="698646" y="496347"/>
            <a:ext cx="3623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>
                <a:latin typeface="Century Gothic" panose="020B0502020202020204" pitchFamily="34" charset="0"/>
              </a:rPr>
              <a:t>Le Bag in </a:t>
            </a:r>
            <a:r>
              <a:rPr lang="fr-FR" b="1" u="sng" dirty="0">
                <a:latin typeface="Century Gothic" panose="020B0502020202020204" pitchFamily="34" charset="0"/>
              </a:rPr>
              <a:t>Box</a:t>
            </a:r>
            <a:r>
              <a:rPr lang="fr-FR" sz="2000" b="1" u="sng" dirty="0">
                <a:latin typeface="Century Gothic" panose="020B0502020202020204" pitchFamily="34" charset="0"/>
              </a:rPr>
              <a:t> est la solution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1B152DF-2D62-4BDA-8942-E78C0D2F8B32}"/>
              </a:ext>
            </a:extLst>
          </p:cNvPr>
          <p:cNvSpPr txBox="1"/>
          <p:nvPr/>
        </p:nvSpPr>
        <p:spPr>
          <a:xfrm>
            <a:off x="1191015" y="1434925"/>
            <a:ext cx="75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Le bag in box connecté à la machine permet de maintenir le concentré dans circuit fermé pour garantir la fraicheur du produit.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CDA965B-5717-44E9-B213-2606EA69EBB5}"/>
              </a:ext>
            </a:extLst>
          </p:cNvPr>
          <p:cNvSpPr txBox="1"/>
          <p:nvPr/>
        </p:nvSpPr>
        <p:spPr>
          <a:xfrm>
            <a:off x="1191015" y="2280353"/>
            <a:ext cx="8218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D’une capacité de 3 litres ou 10 litres le </a:t>
            </a:r>
            <a:r>
              <a:rPr lang="fr-FR" dirty="0" err="1">
                <a:latin typeface="Century Gothic" panose="020B0502020202020204" pitchFamily="34" charset="0"/>
              </a:rPr>
              <a:t>BiB</a:t>
            </a:r>
            <a:r>
              <a:rPr lang="fr-FR" dirty="0">
                <a:latin typeface="Century Gothic" panose="020B0502020202020204" pitchFamily="34" charset="0"/>
              </a:rPr>
              <a:t> offre une grande autonomie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Bib  3 litres 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</a:t>
            </a:r>
            <a:r>
              <a:rPr lang="fr-FR" dirty="0">
                <a:latin typeface="Century Gothic" panose="020B0502020202020204" pitchFamily="34" charset="0"/>
              </a:rPr>
              <a:t> 40 à 60 boissons de 50 cl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Bib 10 litres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</a:t>
            </a:r>
            <a:r>
              <a:rPr lang="fr-FR" dirty="0">
                <a:latin typeface="Century Gothic" panose="020B0502020202020204" pitchFamily="34" charset="0"/>
              </a:rPr>
              <a:t>130 à 200 boissons de 50 cl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5E90217-E719-471C-A82C-44E678CC12E5}"/>
              </a:ext>
            </a:extLst>
          </p:cNvPr>
          <p:cNvSpPr txBox="1"/>
          <p:nvPr/>
        </p:nvSpPr>
        <p:spPr>
          <a:xfrm>
            <a:off x="1191015" y="3487230"/>
            <a:ext cx="811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Une mise en œuvre simple est rapide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le remplacement de bib est facilité grâce au connecteur VITOP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C80023-EA8C-412E-BF83-3FF89D623A8F}"/>
              </a:ext>
            </a:extLst>
          </p:cNvPr>
          <p:cNvSpPr txBox="1"/>
          <p:nvPr/>
        </p:nvSpPr>
        <p:spPr>
          <a:xfrm>
            <a:off x="1191015" y="4520997"/>
            <a:ext cx="10115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Un emballage respectueux de l’environnement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Carton 100% recyclable, une poche de 45g représente la plus faible empreinte Carbonne du marché.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A417DCFB-A7F9-4606-B7C8-0B1341D97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95"/>
          <a:stretch/>
        </p:blipFill>
        <p:spPr bwMode="auto">
          <a:xfrm>
            <a:off x="4814123" y="5198142"/>
            <a:ext cx="1826121" cy="10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 Chwette Boissons">
            <a:extLst>
              <a:ext uri="{FF2B5EF4-FFF2-40B4-BE49-F238E27FC236}">
                <a16:creationId xmlns:a16="http://schemas.microsoft.com/office/drawing/2014/main" xmlns="" id="{EA6D4A78-32CA-4FD6-8F0C-2753420A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630" y="458794"/>
            <a:ext cx="1012840" cy="5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3" name="Zoom de diapositive 12">
                <a:extLst>
                  <a:ext uri="{FF2B5EF4-FFF2-40B4-BE49-F238E27FC236}">
                    <a16:creationId xmlns:a16="http://schemas.microsoft.com/office/drawing/2014/main" id="{A2312C16-D51F-48D2-AD3B-F32B9427D3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5789172"/>
                  </p:ext>
                </p:extLst>
              </p:nvPr>
            </p:nvGraphicFramePr>
            <p:xfrm>
              <a:off x="6544522" y="2909264"/>
              <a:ext cx="550912" cy="309888"/>
            </p:xfrm>
            <a:graphic>
              <a:graphicData uri="http://schemas.microsoft.com/office/powerpoint/2016/slidezoom">
                <pslz:sldZm>
                  <pslz:sldZmObj sldId="269" cId="457327753">
                    <pslz:zmPr id="{DBB8BA0F-0382-4620-B453-90287C8E391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0912" cy="3098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Zoom de diapositive 1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A2312C16-D51F-48D2-AD3B-F32B9427D3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4522" y="2909264"/>
                <a:ext cx="550912" cy="3098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5" name="Zoom de diapositive 14">
                <a:extLst>
                  <a:ext uri="{FF2B5EF4-FFF2-40B4-BE49-F238E27FC236}">
                    <a16:creationId xmlns:a16="http://schemas.microsoft.com/office/drawing/2014/main" id="{95552EBA-24F5-4038-B2DF-6F06C539D7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4223440"/>
                  </p:ext>
                </p:extLst>
              </p:nvPr>
            </p:nvGraphicFramePr>
            <p:xfrm>
              <a:off x="6548710" y="2553142"/>
              <a:ext cx="542536" cy="305177"/>
            </p:xfrm>
            <a:graphic>
              <a:graphicData uri="http://schemas.microsoft.com/office/powerpoint/2016/slidezoom">
                <pslz:sldZm>
                  <pslz:sldZmObj sldId="268" cId="2999796873">
                    <pslz:zmPr id="{43D9EA91-548B-4616-9DD5-3BF638A93946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42536" cy="3051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Zoom de diapositive 1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95552EBA-24F5-4038-B2DF-6F06C539D7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8710" y="2553142"/>
                <a:ext cx="542536" cy="3051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122" name="Picture 2" descr="Bag in Box Vitop connection for valve - Inderst">
            <a:extLst>
              <a:ext uri="{FF2B5EF4-FFF2-40B4-BE49-F238E27FC236}">
                <a16:creationId xmlns:a16="http://schemas.microsoft.com/office/drawing/2014/main" xmlns="" id="{7F6D2A50-02A6-4B81-B753-9230CDCC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5925" y="3116860"/>
            <a:ext cx="1042010" cy="14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ffiche Amicale D'écologie Environnementale Illustration de ...">
            <a:extLst>
              <a:ext uri="{FF2B5EF4-FFF2-40B4-BE49-F238E27FC236}">
                <a16:creationId xmlns:a16="http://schemas.microsoft.com/office/drawing/2014/main" xmlns="" id="{5858E8B6-531B-43B3-B4BC-8E5CEEEB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94" y="4780008"/>
            <a:ext cx="1013669" cy="7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83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llergies et intolerances aux aliments - Génie Alimentaire">
            <a:extLst>
              <a:ext uri="{FF2B5EF4-FFF2-40B4-BE49-F238E27FC236}">
                <a16:creationId xmlns:a16="http://schemas.microsoft.com/office/drawing/2014/main" xmlns="" id="{5E1D31BE-9D3B-40B2-A195-AD75929E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6175">
            <a:off x="9305175" y="1320138"/>
            <a:ext cx="1070810" cy="11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0B8865C-B9EA-4A19-A6F1-DB4E3EB87740}"/>
              </a:ext>
            </a:extLst>
          </p:cNvPr>
          <p:cNvSpPr txBox="1"/>
          <p:nvPr/>
        </p:nvSpPr>
        <p:spPr>
          <a:xfrm>
            <a:off x="3838667" y="1938656"/>
            <a:ext cx="4174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Wingdings" panose="05000000000000000000" pitchFamily="2" charset="2"/>
              <a:buChar char="§"/>
              <a:defRPr i="0">
                <a:solidFill>
                  <a:srgbClr val="666666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r>
              <a:rPr lang="fr-FR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gamme étendue de saveurs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15DBC87-7BF3-4380-9890-A06936D2A0AD}"/>
              </a:ext>
            </a:extLst>
          </p:cNvPr>
          <p:cNvSpPr txBox="1"/>
          <p:nvPr/>
        </p:nvSpPr>
        <p:spPr>
          <a:xfrm>
            <a:off x="2103613" y="2562037"/>
            <a:ext cx="86535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it-IT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Fraise, Pêche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it-IT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Grenadine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it-IT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Menthe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it-IT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Menthe Blanche, Tropical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it-IT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Citron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796426E-EB21-4389-BEF5-7AAA981E4FF0}"/>
              </a:ext>
            </a:extLst>
          </p:cNvPr>
          <p:cNvSpPr txBox="1"/>
          <p:nvPr/>
        </p:nvSpPr>
        <p:spPr>
          <a:xfrm>
            <a:off x="2064828" y="3680041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defRPr sz="1600" i="0">
                <a:solidFill>
                  <a:srgbClr val="666666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Orange, Ananas, Multi fruits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B1C8553-80DB-48C0-B80C-C00512EBDA8A}"/>
              </a:ext>
            </a:extLst>
          </p:cNvPr>
          <p:cNvSpPr txBox="1"/>
          <p:nvPr/>
        </p:nvSpPr>
        <p:spPr>
          <a:xfrm>
            <a:off x="2064828" y="4762878"/>
            <a:ext cx="92601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defRPr sz="1600" i="0">
                <a:solidFill>
                  <a:srgbClr val="666666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Cola, Thé Pêche, Limonade, Energy, Tonic, Pomme, Pulpé orange, Cerise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6051C41-1950-4884-8234-FC2F317EC55E}"/>
              </a:ext>
            </a:extLst>
          </p:cNvPr>
          <p:cNvSpPr txBox="1"/>
          <p:nvPr/>
        </p:nvSpPr>
        <p:spPr>
          <a:xfrm>
            <a:off x="2103612" y="5789780"/>
            <a:ext cx="8104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defRPr sz="1600" i="0">
                <a:solidFill>
                  <a:srgbClr val="666666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Fraise, Menthe, Citron, Ô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Chwette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peut concevoir des recettes à la demande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08458A9-055C-4509-8B4F-61050854A983}"/>
              </a:ext>
            </a:extLst>
          </p:cNvPr>
          <p:cNvSpPr txBox="1"/>
          <p:nvPr/>
        </p:nvSpPr>
        <p:spPr>
          <a:xfrm>
            <a:off x="550562" y="983439"/>
            <a:ext cx="1044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indent="0">
              <a:buFont typeface="Wingdings" panose="05000000000000000000" pitchFamily="2" charset="2"/>
              <a:buNone/>
              <a:defRPr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fr-FR" sz="2000" b="1" dirty="0"/>
              <a:t>Les produits sont fabriqués avec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arômes et colorants naturels, 100% pur sucre 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saccharose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(origine France), garantis sans allergène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A714D00-1F93-49AA-8888-6461D7E8D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544"/>
          <a:stretch/>
        </p:blipFill>
        <p:spPr bwMode="auto">
          <a:xfrm>
            <a:off x="797178" y="2166948"/>
            <a:ext cx="1214117" cy="11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6C4F790-D640-49A9-9D1B-20BA5A36F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7" r="49634"/>
          <a:stretch/>
        </p:blipFill>
        <p:spPr bwMode="auto">
          <a:xfrm>
            <a:off x="639695" y="3313489"/>
            <a:ext cx="1371600" cy="11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CC337F08-A00C-40E3-A7A6-3A42E4E91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11" r="23920"/>
          <a:stretch/>
        </p:blipFill>
        <p:spPr bwMode="auto">
          <a:xfrm>
            <a:off x="577370" y="4366222"/>
            <a:ext cx="1371601" cy="11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072FA6FB-48E2-44B8-86B5-6B6E72C76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44"/>
          <a:stretch/>
        </p:blipFill>
        <p:spPr bwMode="auto">
          <a:xfrm>
            <a:off x="550562" y="5471707"/>
            <a:ext cx="1214117" cy="11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O Chwette Boissons">
            <a:extLst>
              <a:ext uri="{FF2B5EF4-FFF2-40B4-BE49-F238E27FC236}">
                <a16:creationId xmlns:a16="http://schemas.microsoft.com/office/drawing/2014/main" xmlns="" id="{DF3A3964-4C49-4690-90A1-085D2D2F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59" y="163041"/>
            <a:ext cx="1134577" cy="6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ealthy Food Logo design - works well in Healthy food, Organic ...">
            <a:extLst>
              <a:ext uri="{FF2B5EF4-FFF2-40B4-BE49-F238E27FC236}">
                <a16:creationId xmlns:a16="http://schemas.microsoft.com/office/drawing/2014/main" xmlns="" id="{C9D284B8-BDE0-4130-A389-ABAE88AFB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38" t="17374" r="22147" b="11311"/>
          <a:stretch/>
        </p:blipFill>
        <p:spPr bwMode="auto">
          <a:xfrm>
            <a:off x="9920572" y="5567799"/>
            <a:ext cx="769681" cy="7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ment éviter le piège des produits sans sucre et sans matière grasse">
            <a:extLst>
              <a:ext uri="{FF2B5EF4-FFF2-40B4-BE49-F238E27FC236}">
                <a16:creationId xmlns:a16="http://schemas.microsoft.com/office/drawing/2014/main" xmlns="" id="{7F7280AA-63FF-4A20-A7A3-583274B09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38" r="1920"/>
          <a:stretch/>
        </p:blipFill>
        <p:spPr bwMode="auto">
          <a:xfrm>
            <a:off x="10633956" y="5471707"/>
            <a:ext cx="863795" cy="8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77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5D624D7-BCDC-45A2-832B-972EEBA4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90" t="2094" r="28239" b="9675"/>
          <a:stretch/>
        </p:blipFill>
        <p:spPr bwMode="auto">
          <a:xfrm>
            <a:off x="536330" y="2151957"/>
            <a:ext cx="1494691" cy="25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576B4340-5F25-4DA5-88F8-BA97379DE167}"/>
              </a:ext>
            </a:extLst>
          </p:cNvPr>
          <p:cNvSpPr txBox="1"/>
          <p:nvPr/>
        </p:nvSpPr>
        <p:spPr>
          <a:xfrm>
            <a:off x="2300808" y="1316896"/>
            <a:ext cx="9724138" cy="461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L’ Aqua Plus propose une eau filtrée tempérée, fraiche, et gazéifiée.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Deux aromatisations sont disponibles.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Grâce au générateur d’ozone automatique intégré, la zone de distribution est assainie.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Avec un débit de 16l/heure l’eau fraiche est toujours disponible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La distribution peut être sélective car la machine est compatible avec tout les systèmes de paiement.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L’option de télémétrie vous informe automatiquement des évènements du distributeur et des volumes de consommations.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L’ Aqua Plus est 100% réparable et re conditionnable. </a:t>
            </a:r>
          </a:p>
          <a:p>
            <a:pPr>
              <a:lnSpc>
                <a:spcPct val="150000"/>
              </a:lnSpc>
            </a:pP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33" name="Picture 6" descr="Affiche Amicale D'écologie Environnementale Illustration de ...">
            <a:extLst>
              <a:ext uri="{FF2B5EF4-FFF2-40B4-BE49-F238E27FC236}">
                <a16:creationId xmlns:a16="http://schemas.microsoft.com/office/drawing/2014/main" xmlns="" id="{067DFF66-1757-4961-AF7B-5DD9458C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6749" y="4994030"/>
            <a:ext cx="816583" cy="63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0F4ED15B-C4F7-4FC9-BC1D-9F18B3036230}"/>
              </a:ext>
            </a:extLst>
          </p:cNvPr>
          <p:cNvSpPr txBox="1"/>
          <p:nvPr/>
        </p:nvSpPr>
        <p:spPr>
          <a:xfrm>
            <a:off x="536330" y="483577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Century Gothic" panose="020B0502020202020204" pitchFamily="34" charset="0"/>
              </a:rPr>
              <a:t>Le distributeur Aqua Plus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Zoom de diapositive 2">
                <a:extLst>
                  <a:ext uri="{FF2B5EF4-FFF2-40B4-BE49-F238E27FC236}">
                    <a16:creationId xmlns:a16="http://schemas.microsoft.com/office/drawing/2014/main" id="{77C6C831-8429-4648-8AA0-DF1BD46609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6904672"/>
                  </p:ext>
                </p:extLst>
              </p:nvPr>
            </p:nvGraphicFramePr>
            <p:xfrm>
              <a:off x="3688747" y="2569487"/>
              <a:ext cx="848084" cy="477047"/>
            </p:xfrm>
            <a:graphic>
              <a:graphicData uri="http://schemas.microsoft.com/office/powerpoint/2016/slidezoom">
                <pslz:sldZm>
                  <pslz:sldZmObj sldId="277" cId="2245561242">
                    <pslz:zmPr id="{BFAD4B2D-ABC1-46F5-B16C-1E729FA65C40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8084" cy="4770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diapositive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77C6C831-8429-4648-8AA0-DF1BD46609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8747" y="2569487"/>
                <a:ext cx="848084" cy="47704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08346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534A585-79B5-436A-B7D8-A13E1208CB9E}"/>
              </a:ext>
            </a:extLst>
          </p:cNvPr>
          <p:cNvSpPr txBox="1"/>
          <p:nvPr/>
        </p:nvSpPr>
        <p:spPr>
          <a:xfrm>
            <a:off x="591939" y="36927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Century Gothic" panose="020B0502020202020204" pitchFamily="34" charset="0"/>
              </a:rPr>
              <a:t>Opérationnel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6E2161-D5C3-4CEE-9ADB-66F2D8A04665}"/>
              </a:ext>
            </a:extLst>
          </p:cNvPr>
          <p:cNvSpPr txBox="1"/>
          <p:nvPr/>
        </p:nvSpPr>
        <p:spPr>
          <a:xfrm>
            <a:off x="1958421" y="978261"/>
            <a:ext cx="8656902" cy="26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Century Gothic" panose="020B0502020202020204" pitchFamily="34" charset="0"/>
              </a:rPr>
              <a:t>Dotée de décompteurs programmables la machine vous informe des différents évènements: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Century Gothic" panose="020B0502020202020204" pitchFamily="34" charset="0"/>
              </a:rPr>
              <a:t>Vider le récupérateur d’eau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Century Gothic" panose="020B0502020202020204" pitchFamily="34" charset="0"/>
              </a:rPr>
              <a:t>Changer de bouteille de CO2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Century Gothic" panose="020B0502020202020204" pitchFamily="34" charset="0"/>
              </a:rPr>
              <a:t>Changer de filtre à eau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Century Gothic" panose="020B0502020202020204" pitchFamily="34" charset="0"/>
              </a:rPr>
              <a:t>Changer les Bag in Box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D248E2C-B84C-4EA3-B2BF-0E5F5B1678BD}"/>
              </a:ext>
            </a:extLst>
          </p:cNvPr>
          <p:cNvSpPr txBox="1"/>
          <p:nvPr/>
        </p:nvSpPr>
        <p:spPr>
          <a:xfrm>
            <a:off x="2717204" y="3749224"/>
            <a:ext cx="6145442" cy="7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Century Gothic" panose="020B0502020202020204" pitchFamily="34" charset="0"/>
              </a:rPr>
              <a:t>Pour simplifier le changement de Bag in Box nous pouvons utiliser des </a:t>
            </a:r>
            <a:r>
              <a:rPr lang="fr-FR" sz="1600" dirty="0" err="1">
                <a:latin typeface="Century Gothic" panose="020B0502020202020204" pitchFamily="34" charset="0"/>
              </a:rPr>
              <a:t>stamp</a:t>
            </a:r>
            <a:r>
              <a:rPr lang="fr-FR" sz="1600" dirty="0">
                <a:latin typeface="Century Gothic" panose="020B0502020202020204" pitchFamily="34" charset="0"/>
              </a:rPr>
              <a:t> RFID pour réinitialiser les décompteurs.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87EB9F-EC2C-4C82-8281-EFD7049AF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90" t="2094" r="28239" b="9675"/>
          <a:stretch/>
        </p:blipFill>
        <p:spPr bwMode="auto">
          <a:xfrm>
            <a:off x="578321" y="1135297"/>
            <a:ext cx="1232243" cy="21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3EE5EE8-B7D0-443E-8F22-F1DE79F4C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20" t="5596" r="44358" b="84354"/>
          <a:stretch/>
        </p:blipFill>
        <p:spPr bwMode="auto">
          <a:xfrm>
            <a:off x="6286872" y="1837150"/>
            <a:ext cx="1632295" cy="12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374ECAA-5927-4753-A307-EEEFF65548B7}"/>
              </a:ext>
            </a:extLst>
          </p:cNvPr>
          <p:cNvSpPr txBox="1"/>
          <p:nvPr/>
        </p:nvSpPr>
        <p:spPr>
          <a:xfrm>
            <a:off x="1958421" y="5115239"/>
            <a:ext cx="7302496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Century Gothic" panose="020B0502020202020204" pitchFamily="34" charset="0"/>
              </a:rPr>
              <a:t>Compatible avec tout les systèmes de paiement dont le système </a:t>
            </a:r>
            <a:r>
              <a:rPr lang="fr-FR" sz="1600" dirty="0" err="1">
                <a:latin typeface="Century Gothic" panose="020B0502020202020204" pitchFamily="34" charset="0"/>
              </a:rPr>
              <a:t>Selfblue</a:t>
            </a:r>
            <a:r>
              <a:rPr lang="fr-FR" sz="1600" dirty="0">
                <a:latin typeface="Century Gothic" panose="020B0502020202020204" pitchFamily="34" charset="0"/>
              </a:rPr>
              <a:t> (appli smartphone), la distribution peut être payante ou limitée en nombre de consumation par jour.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43ECB400-CD66-49C6-BB03-26699ADA9464}"/>
              </a:ext>
            </a:extLst>
          </p:cNvPr>
          <p:cNvGrpSpPr/>
          <p:nvPr/>
        </p:nvGrpSpPr>
        <p:grpSpPr>
          <a:xfrm>
            <a:off x="763167" y="5225074"/>
            <a:ext cx="1061015" cy="1043686"/>
            <a:chOff x="8159993" y="993269"/>
            <a:chExt cx="2065460" cy="2374187"/>
          </a:xfrm>
        </p:grpSpPr>
        <p:pic>
          <p:nvPicPr>
            <p:cNvPr id="12" name="Picture 2" descr="SelfBlue 2.0 dans l'App Store">
              <a:extLst>
                <a:ext uri="{FF2B5EF4-FFF2-40B4-BE49-F238E27FC236}">
                  <a16:creationId xmlns:a16="http://schemas.microsoft.com/office/drawing/2014/main" xmlns="" id="{318F21CC-4B08-4093-9629-04AA8B47E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993" y="993269"/>
              <a:ext cx="2065459" cy="206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SelfBlue 2.0 - Apps on Google Play">
              <a:extLst>
                <a:ext uri="{FF2B5EF4-FFF2-40B4-BE49-F238E27FC236}">
                  <a16:creationId xmlns:a16="http://schemas.microsoft.com/office/drawing/2014/main" xmlns="" id="{1059227C-BEBC-4ED6-9C2A-861BA9938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726" t="53323" r="26540" b="27846"/>
            <a:stretch/>
          </p:blipFill>
          <p:spPr bwMode="auto">
            <a:xfrm>
              <a:off x="8159994" y="2997186"/>
              <a:ext cx="2065459" cy="37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2245E78-28CA-47B3-AE34-2E2F547F86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27" t="23288" r="12922"/>
          <a:stretch/>
        </p:blipFill>
        <p:spPr>
          <a:xfrm>
            <a:off x="9260917" y="5225074"/>
            <a:ext cx="1161436" cy="1153521"/>
          </a:xfrm>
          <a:prstGeom prst="rect">
            <a:avLst/>
          </a:prstGeom>
        </p:spPr>
      </p:pic>
      <p:pic>
        <p:nvPicPr>
          <p:cNvPr id="15" name="Picture 12" descr="RFID Or Radio Frequency Identification With Horizontal Radio ...">
            <a:extLst>
              <a:ext uri="{FF2B5EF4-FFF2-40B4-BE49-F238E27FC236}">
                <a16:creationId xmlns:a16="http://schemas.microsoft.com/office/drawing/2014/main" xmlns="" id="{C7737ED6-8923-4F25-A8DE-B403B4CD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607" y="3749224"/>
            <a:ext cx="802615" cy="8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20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cône Wifi Gratuit de Feather">
            <a:extLst>
              <a:ext uri="{FF2B5EF4-FFF2-40B4-BE49-F238E27FC236}">
                <a16:creationId xmlns:a16="http://schemas.microsoft.com/office/drawing/2014/main" xmlns="" id="{B4110C59-36BA-4BC5-918E-9B8F56D9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3337">
            <a:off x="1115131" y="1896407"/>
            <a:ext cx="1402491" cy="14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FCB34CD-AE56-4737-85D2-66F2C4D48EB7}"/>
              </a:ext>
            </a:extLst>
          </p:cNvPr>
          <p:cNvSpPr txBox="1"/>
          <p:nvPr/>
        </p:nvSpPr>
        <p:spPr>
          <a:xfrm>
            <a:off x="483573" y="571452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latin typeface="Century Gothic" panose="020B0502020202020204" pitchFamily="34" charset="0"/>
              </a:rPr>
              <a:t>Télémétrie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02BD244-E73C-4D0B-AD26-0B8B7A02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8" r="26109" b="5388"/>
          <a:stretch/>
        </p:blipFill>
        <p:spPr bwMode="auto">
          <a:xfrm>
            <a:off x="483573" y="3201405"/>
            <a:ext cx="1332803" cy="22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nza-titolo-5">
            <a:extLst>
              <a:ext uri="{FF2B5EF4-FFF2-40B4-BE49-F238E27FC236}">
                <a16:creationId xmlns:a16="http://schemas.microsoft.com/office/drawing/2014/main" xmlns="" id="{2D0BE92C-703F-40C9-8D6C-630C3773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534" y="408453"/>
            <a:ext cx="1008691" cy="7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F848584-314C-4781-8097-B5F5705F3A4F}"/>
              </a:ext>
            </a:extLst>
          </p:cNvPr>
          <p:cNvSpPr txBox="1"/>
          <p:nvPr/>
        </p:nvSpPr>
        <p:spPr>
          <a:xfrm>
            <a:off x="2843346" y="1486818"/>
            <a:ext cx="8999892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Equipée d’un boitier TM-ON la machine est connectée en GSM à un serveur.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La machine alerte par email l’opérateur des évènements qui se produisent sur la machine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7113E89-2EC9-4C07-986F-7C042D64DD55}"/>
              </a:ext>
            </a:extLst>
          </p:cNvPr>
          <p:cNvSpPr txBox="1"/>
          <p:nvPr/>
        </p:nvSpPr>
        <p:spPr>
          <a:xfrm>
            <a:off x="2843346" y="3201405"/>
            <a:ext cx="6505307" cy="455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Un téléopérateur peut intervenir pour corriger un défaut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BBA4305-79E7-48CC-A199-0C028D839E29}"/>
              </a:ext>
            </a:extLst>
          </p:cNvPr>
          <p:cNvSpPr txBox="1"/>
          <p:nvPr/>
        </p:nvSpPr>
        <p:spPr>
          <a:xfrm>
            <a:off x="2843346" y="4084995"/>
            <a:ext cx="7197804" cy="2117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La machine peut être interrogée à distance pour: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Consulter le niveau des consommables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Editer un audit de consommation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Régler des paramètres, </a:t>
            </a:r>
            <a:r>
              <a:rPr lang="fr-FR" i="1" dirty="0">
                <a:latin typeface="Century Gothic" panose="020B0502020202020204" pitchFamily="34" charset="0"/>
              </a:rPr>
              <a:t>(température, dosage des produits) </a:t>
            </a:r>
          </a:p>
          <a:p>
            <a:pPr>
              <a:lnSpc>
                <a:spcPct val="150000"/>
              </a:lnSpc>
            </a:pP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28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03F2E9D-7EB4-4521-A4CA-48CA47B934B0}"/>
              </a:ext>
            </a:extLst>
          </p:cNvPr>
          <p:cNvSpPr/>
          <p:nvPr/>
        </p:nvSpPr>
        <p:spPr>
          <a:xfrm>
            <a:off x="5128779" y="3567187"/>
            <a:ext cx="6683761" cy="29955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4DA07F4-BDB1-4835-9F44-4E95119BFCEE}"/>
              </a:ext>
            </a:extLst>
          </p:cNvPr>
          <p:cNvSpPr/>
          <p:nvPr/>
        </p:nvSpPr>
        <p:spPr>
          <a:xfrm>
            <a:off x="5128780" y="1837282"/>
            <a:ext cx="6683760" cy="1572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8603F4A-107D-4DE4-81B3-5F23F89CB5B4}"/>
              </a:ext>
            </a:extLst>
          </p:cNvPr>
          <p:cNvSpPr txBox="1"/>
          <p:nvPr/>
        </p:nvSpPr>
        <p:spPr>
          <a:xfrm>
            <a:off x="317766" y="911146"/>
            <a:ext cx="564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Sur un plan de travail </a:t>
            </a:r>
            <a:r>
              <a:rPr lang="fr-FR" i="1" dirty="0"/>
              <a:t>sans perçage possible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BF22140-19E6-4845-86B4-C1729920F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8" r="26109" b="5388"/>
          <a:stretch/>
        </p:blipFill>
        <p:spPr bwMode="auto">
          <a:xfrm>
            <a:off x="6219971" y="935440"/>
            <a:ext cx="1602971" cy="25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A383E482-90D6-478D-8677-47455E181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67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56" t="14816" r="41311" b="10621"/>
          <a:stretch/>
        </p:blipFill>
        <p:spPr bwMode="auto">
          <a:xfrm>
            <a:off x="7743413" y="1003721"/>
            <a:ext cx="714009" cy="242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623C4B5-DC0F-48BC-A05C-1FC152BAC228}"/>
              </a:ext>
            </a:extLst>
          </p:cNvPr>
          <p:cNvSpPr/>
          <p:nvPr/>
        </p:nvSpPr>
        <p:spPr>
          <a:xfrm>
            <a:off x="5128780" y="3409814"/>
            <a:ext cx="6683761" cy="1530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51A39DB-FB4A-4222-B162-B8390671A9FA}"/>
              </a:ext>
            </a:extLst>
          </p:cNvPr>
          <p:cNvSpPr txBox="1"/>
          <p:nvPr/>
        </p:nvSpPr>
        <p:spPr>
          <a:xfrm>
            <a:off x="1490783" y="2693032"/>
            <a:ext cx="313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Bouteille de CO2 600g 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</a:t>
            </a:r>
            <a:r>
              <a:rPr lang="fr-FR" dirty="0">
                <a:latin typeface="Century Gothic" panose="020B0502020202020204" pitchFamily="34" charset="0"/>
              </a:rPr>
              <a:t>120 litres d’eau gazeuse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240 gourdes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xmlns="" id="{E918D535-5E25-418D-A292-FCF8DCABB194}"/>
              </a:ext>
            </a:extLst>
          </p:cNvPr>
          <p:cNvSpPr/>
          <p:nvPr/>
        </p:nvSpPr>
        <p:spPr>
          <a:xfrm>
            <a:off x="6338743" y="1017652"/>
            <a:ext cx="1339273" cy="22074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217" name="Groupe 9216">
            <a:extLst>
              <a:ext uri="{FF2B5EF4-FFF2-40B4-BE49-F238E27FC236}">
                <a16:creationId xmlns:a16="http://schemas.microsoft.com/office/drawing/2014/main" xmlns="" id="{C6B6FDAB-9817-4BE3-A634-2A419AB7879F}"/>
              </a:ext>
            </a:extLst>
          </p:cNvPr>
          <p:cNvGrpSpPr/>
          <p:nvPr/>
        </p:nvGrpSpPr>
        <p:grpSpPr>
          <a:xfrm>
            <a:off x="7743412" y="1002042"/>
            <a:ext cx="1339273" cy="2207415"/>
            <a:chOff x="7657687" y="1976658"/>
            <a:chExt cx="1339273" cy="2207415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xmlns="" id="{7A12F806-B061-4CB5-AE72-F3D0B4C34B27}"/>
                </a:ext>
              </a:extLst>
            </p:cNvPr>
            <p:cNvSpPr/>
            <p:nvPr/>
          </p:nvSpPr>
          <p:spPr>
            <a:xfrm>
              <a:off x="7657687" y="1976658"/>
              <a:ext cx="1339273" cy="220741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16" name="Rectangle : coins arrondis 9215">
              <a:extLst>
                <a:ext uri="{FF2B5EF4-FFF2-40B4-BE49-F238E27FC236}">
                  <a16:creationId xmlns:a16="http://schemas.microsoft.com/office/drawing/2014/main" xmlns="" id="{B10A85AB-BE90-4AA3-B24A-925A2B00E4AD}"/>
                </a:ext>
              </a:extLst>
            </p:cNvPr>
            <p:cNvSpPr/>
            <p:nvPr/>
          </p:nvSpPr>
          <p:spPr>
            <a:xfrm>
              <a:off x="7774039" y="2143125"/>
              <a:ext cx="1122311" cy="95285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163203DD-15F9-48EA-9A67-5776673CEAAA}"/>
              </a:ext>
            </a:extLst>
          </p:cNvPr>
          <p:cNvGrpSpPr/>
          <p:nvPr/>
        </p:nvGrpSpPr>
        <p:grpSpPr>
          <a:xfrm>
            <a:off x="379459" y="2035420"/>
            <a:ext cx="326007" cy="1572532"/>
            <a:chOff x="1364567" y="3713018"/>
            <a:chExt cx="394161" cy="1934142"/>
          </a:xfrm>
        </p:grpSpPr>
        <p:pic>
          <p:nvPicPr>
            <p:cNvPr id="9220" name="Picture 4" descr="Cartuche CO2 jetable - 600 gr -">
              <a:extLst>
                <a:ext uri="{FF2B5EF4-FFF2-40B4-BE49-F238E27FC236}">
                  <a16:creationId xmlns:a16="http://schemas.microsoft.com/office/drawing/2014/main" xmlns="" id="{06F81FCD-D0E4-4682-BB94-31D255A87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546" t="1347" r="43454" b="3434"/>
            <a:stretch/>
          </p:blipFill>
          <p:spPr bwMode="auto">
            <a:xfrm>
              <a:off x="1364567" y="3922742"/>
              <a:ext cx="360516" cy="172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C80A37A1-635A-477E-84D7-3895F791A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1529" y="3713018"/>
              <a:ext cx="287199" cy="284078"/>
            </a:xfrm>
            <a:prstGeom prst="rect">
              <a:avLst/>
            </a:prstGeom>
          </p:spPr>
        </p:pic>
      </p:grpSp>
      <p:pic>
        <p:nvPicPr>
          <p:cNvPr id="9222" name="Picture 6" descr="BRITA PURITY Fresh C50, cartouche filtrante | BRITA®">
            <a:extLst>
              <a:ext uri="{FF2B5EF4-FFF2-40B4-BE49-F238E27FC236}">
                <a16:creationId xmlns:a16="http://schemas.microsoft.com/office/drawing/2014/main" xmlns="" id="{B4D08BCA-BE75-4101-9331-55DE06C3F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25" r="27368"/>
          <a:stretch/>
        </p:blipFill>
        <p:spPr bwMode="auto">
          <a:xfrm>
            <a:off x="275304" y="3769896"/>
            <a:ext cx="506489" cy="11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B67D97C1-B6CD-4221-AC5B-709D20423C23}"/>
              </a:ext>
            </a:extLst>
          </p:cNvPr>
          <p:cNvGrpSpPr/>
          <p:nvPr/>
        </p:nvGrpSpPr>
        <p:grpSpPr>
          <a:xfrm>
            <a:off x="7759154" y="1014442"/>
            <a:ext cx="1323531" cy="2379762"/>
            <a:chOff x="8716347" y="685803"/>
            <a:chExt cx="1212522" cy="2312645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xmlns="" id="{DC2923CF-FFE0-445A-805F-371237661F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756" t="14816" r="41311" b="10621"/>
            <a:stretch/>
          </p:blipFill>
          <p:spPr bwMode="auto">
            <a:xfrm>
              <a:off x="8716347" y="687204"/>
              <a:ext cx="661778" cy="231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1777B32-53AC-40E1-A48F-760C372F096A}"/>
                </a:ext>
              </a:extLst>
            </p:cNvPr>
            <p:cNvSpPr/>
            <p:nvPr/>
          </p:nvSpPr>
          <p:spPr>
            <a:xfrm>
              <a:off x="8757138" y="685803"/>
              <a:ext cx="571500" cy="225935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676FBB6-E3DC-4B11-B286-9E76D5B811E6}"/>
                </a:ext>
              </a:extLst>
            </p:cNvPr>
            <p:cNvSpPr/>
            <p:nvPr/>
          </p:nvSpPr>
          <p:spPr>
            <a:xfrm>
              <a:off x="9357369" y="711750"/>
              <a:ext cx="571500" cy="225935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28" name="Groupe 9227">
            <a:extLst>
              <a:ext uri="{FF2B5EF4-FFF2-40B4-BE49-F238E27FC236}">
                <a16:creationId xmlns:a16="http://schemas.microsoft.com/office/drawing/2014/main" xmlns="" id="{E6063886-E171-413D-8945-004D67CC2C23}"/>
              </a:ext>
            </a:extLst>
          </p:cNvPr>
          <p:cNvGrpSpPr/>
          <p:nvPr/>
        </p:nvGrpSpPr>
        <p:grpSpPr>
          <a:xfrm>
            <a:off x="5467415" y="3562887"/>
            <a:ext cx="1257169" cy="1376562"/>
            <a:chOff x="5896853" y="3592644"/>
            <a:chExt cx="1257169" cy="1376562"/>
          </a:xfrm>
        </p:grpSpPr>
        <p:cxnSp>
          <p:nvCxnSpPr>
            <p:cNvPr id="9221" name="Connecteur : en angle 9220">
              <a:extLst>
                <a:ext uri="{FF2B5EF4-FFF2-40B4-BE49-F238E27FC236}">
                  <a16:creationId xmlns:a16="http://schemas.microsoft.com/office/drawing/2014/main" xmlns="" id="{6668F2C2-3A13-4030-810E-B6F1D8E9CCB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06196" y="3621488"/>
              <a:ext cx="1176670" cy="1118982"/>
            </a:xfrm>
            <a:prstGeom prst="bentConnector3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Ellipse 9226">
              <a:extLst>
                <a:ext uri="{FF2B5EF4-FFF2-40B4-BE49-F238E27FC236}">
                  <a16:creationId xmlns:a16="http://schemas.microsoft.com/office/drawing/2014/main" xmlns="" id="{ECF10C76-F512-4F98-AF59-7D3CFBDF95E5}"/>
                </a:ext>
              </a:extLst>
            </p:cNvPr>
            <p:cNvSpPr/>
            <p:nvPr/>
          </p:nvSpPr>
          <p:spPr>
            <a:xfrm>
              <a:off x="5896853" y="4756174"/>
              <a:ext cx="276371" cy="213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229" name="ZoneTexte 9228">
            <a:extLst>
              <a:ext uri="{FF2B5EF4-FFF2-40B4-BE49-F238E27FC236}">
                <a16:creationId xmlns:a16="http://schemas.microsoft.com/office/drawing/2014/main" xmlns="" id="{9EF32F90-6B82-4076-B9CD-7A05A85B9C65}"/>
              </a:ext>
            </a:extLst>
          </p:cNvPr>
          <p:cNvSpPr txBox="1"/>
          <p:nvPr/>
        </p:nvSpPr>
        <p:spPr>
          <a:xfrm>
            <a:off x="1512054" y="3956765"/>
            <a:ext cx="311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Filtre à eau C50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1200 litres</a:t>
            </a:r>
          </a:p>
          <a:p>
            <a:pPr algn="r"/>
            <a:r>
              <a:rPr lang="fr-FR" i="1" dirty="0">
                <a:sym typeface="Wingdings" panose="05000000000000000000" pitchFamily="2" charset="2"/>
              </a:rPr>
              <a:t>2400 gourdes</a:t>
            </a:r>
            <a:r>
              <a:rPr lang="fr-FR" i="1" dirty="0"/>
              <a:t> </a:t>
            </a:r>
          </a:p>
        </p:txBody>
      </p:sp>
      <p:grpSp>
        <p:nvGrpSpPr>
          <p:cNvPr id="9231" name="Groupe 9230">
            <a:extLst>
              <a:ext uri="{FF2B5EF4-FFF2-40B4-BE49-F238E27FC236}">
                <a16:creationId xmlns:a16="http://schemas.microsoft.com/office/drawing/2014/main" xmlns="" id="{1E9E7F48-B396-4951-B9FB-95D9F67E19A1}"/>
              </a:ext>
            </a:extLst>
          </p:cNvPr>
          <p:cNvGrpSpPr/>
          <p:nvPr/>
        </p:nvGrpSpPr>
        <p:grpSpPr>
          <a:xfrm>
            <a:off x="781793" y="5146659"/>
            <a:ext cx="394307" cy="1087859"/>
            <a:chOff x="781793" y="5146659"/>
            <a:chExt cx="394307" cy="10878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00AE7A65-02F1-49DD-913A-68A3DA2D1035}"/>
                </a:ext>
              </a:extLst>
            </p:cNvPr>
            <p:cNvSpPr/>
            <p:nvPr/>
          </p:nvSpPr>
          <p:spPr>
            <a:xfrm>
              <a:off x="781793" y="5146659"/>
              <a:ext cx="394307" cy="10878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3L</a:t>
              </a:r>
            </a:p>
          </p:txBody>
        </p:sp>
        <p:sp>
          <p:nvSpPr>
            <p:cNvPr id="51" name="Organigramme : Connecteur 50">
              <a:extLst>
                <a:ext uri="{FF2B5EF4-FFF2-40B4-BE49-F238E27FC236}">
                  <a16:creationId xmlns:a16="http://schemas.microsoft.com/office/drawing/2014/main" xmlns="" id="{15429856-19A6-43F1-9BA0-6453A945F61F}"/>
                </a:ext>
              </a:extLst>
            </p:cNvPr>
            <p:cNvSpPr/>
            <p:nvPr/>
          </p:nvSpPr>
          <p:spPr>
            <a:xfrm>
              <a:off x="876914" y="5907783"/>
              <a:ext cx="163976" cy="175091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30" name="Groupe 9229">
            <a:extLst>
              <a:ext uri="{FF2B5EF4-FFF2-40B4-BE49-F238E27FC236}">
                <a16:creationId xmlns:a16="http://schemas.microsoft.com/office/drawing/2014/main" xmlns="" id="{D5B6AF23-5BD7-4DC8-A33C-7987D259BE9F}"/>
              </a:ext>
            </a:extLst>
          </p:cNvPr>
          <p:cNvGrpSpPr/>
          <p:nvPr/>
        </p:nvGrpSpPr>
        <p:grpSpPr>
          <a:xfrm>
            <a:off x="311159" y="5153499"/>
            <a:ext cx="394307" cy="1081019"/>
            <a:chOff x="311159" y="5153499"/>
            <a:chExt cx="394307" cy="108101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F380F94-FBF5-428B-8F34-CC4E56AF7778}"/>
                </a:ext>
              </a:extLst>
            </p:cNvPr>
            <p:cNvSpPr/>
            <p:nvPr/>
          </p:nvSpPr>
          <p:spPr>
            <a:xfrm>
              <a:off x="311159" y="5153499"/>
              <a:ext cx="394307" cy="10810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3L</a:t>
              </a:r>
            </a:p>
          </p:txBody>
        </p:sp>
        <p:sp>
          <p:nvSpPr>
            <p:cNvPr id="49" name="Organigramme : Connecteur 48">
              <a:extLst>
                <a:ext uri="{FF2B5EF4-FFF2-40B4-BE49-F238E27FC236}">
                  <a16:creationId xmlns:a16="http://schemas.microsoft.com/office/drawing/2014/main" xmlns="" id="{0203662E-F714-463B-A5FA-6B18AB1E7D9D}"/>
                </a:ext>
              </a:extLst>
            </p:cNvPr>
            <p:cNvSpPr/>
            <p:nvPr/>
          </p:nvSpPr>
          <p:spPr>
            <a:xfrm>
              <a:off x="422078" y="5893616"/>
              <a:ext cx="163976" cy="175091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4" name="Picture 6">
            <a:extLst>
              <a:ext uri="{FF2B5EF4-FFF2-40B4-BE49-F238E27FC236}">
                <a16:creationId xmlns:a16="http://schemas.microsoft.com/office/drawing/2014/main" xmlns="" id="{27B6C6FA-466E-46A2-A39C-C56920CDC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56" t="14816" r="41311" b="10621"/>
          <a:stretch/>
        </p:blipFill>
        <p:spPr bwMode="auto">
          <a:xfrm>
            <a:off x="7748460" y="1018876"/>
            <a:ext cx="714009" cy="23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ZoneTexte 9231">
            <a:extLst>
              <a:ext uri="{FF2B5EF4-FFF2-40B4-BE49-F238E27FC236}">
                <a16:creationId xmlns:a16="http://schemas.microsoft.com/office/drawing/2014/main" xmlns="" id="{0E773A58-D01C-48D1-92E7-46AB5F1D5ED3}"/>
              </a:ext>
            </a:extLst>
          </p:cNvPr>
          <p:cNvSpPr txBox="1"/>
          <p:nvPr/>
        </p:nvSpPr>
        <p:spPr>
          <a:xfrm>
            <a:off x="1490783" y="5166183"/>
            <a:ext cx="292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2 BIB de 3 litres </a:t>
            </a:r>
          </a:p>
          <a:p>
            <a:r>
              <a:rPr lang="fr-FR" dirty="0">
                <a:sym typeface="Wingdings" panose="05000000000000000000" pitchFamily="2" charset="2"/>
              </a:rPr>
              <a:t> 80 à 120 gourdes de 50 cl</a:t>
            </a:r>
            <a:endParaRPr lang="fr-FR" dirty="0"/>
          </a:p>
        </p:txBody>
      </p:sp>
      <p:pic>
        <p:nvPicPr>
          <p:cNvPr id="9234" name="Picture 10" descr="BRITA PURITY C Quell ST, cartouche filtrante | BRITA®">
            <a:extLst>
              <a:ext uri="{FF2B5EF4-FFF2-40B4-BE49-F238E27FC236}">
                <a16:creationId xmlns:a16="http://schemas.microsoft.com/office/drawing/2014/main" xmlns="" id="{1869D3E5-F40A-4F14-AEC6-99AEF1E9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778" y="3995988"/>
            <a:ext cx="2118443" cy="21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ZoneTexte 9234">
            <a:extLst>
              <a:ext uri="{FF2B5EF4-FFF2-40B4-BE49-F238E27FC236}">
                <a16:creationId xmlns:a16="http://schemas.microsoft.com/office/drawing/2014/main" xmlns="" id="{2C77C821-9CC4-42D1-A8BF-15AE9BAC55F8}"/>
              </a:ext>
            </a:extLst>
          </p:cNvPr>
          <p:cNvSpPr txBox="1"/>
          <p:nvPr/>
        </p:nvSpPr>
        <p:spPr>
          <a:xfrm>
            <a:off x="379459" y="32452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Century Gothic" panose="020B0502020202020204" pitchFamily="34" charset="0"/>
              </a:rPr>
              <a:t>Les configurations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6349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11018 L 0.12552 0.02222 C 0.15391 0.05209 0.19649 0.06852 0.24141 0.06852 C 0.29232 0.06852 0.33333 0.05209 0.36159 0.02222 L 0.49857 -0.1101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5 -0.32824 L 0.15299 -0.18217 C 0.18177 -0.1493 0.22539 -0.13125 0.27096 -0.13125 C 0.32253 -0.13125 0.36458 -0.1493 0.39323 -0.18217 L 0.53255 -0.3282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3796 L 0.16731 -0.07315 C 0.20208 0.00926 0.25455 0.05394 0.3095 0.05394 C 0.372 0.05394 0.42213 0.00926 0.4569 -0.07315 L 0.62474 -0.4379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7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58519 L 0.1569 -0.11088 C 0.18958 -0.00394 0.2388 0.05393 0.29036 0.05393 C 0.34896 0.05393 0.39609 -0.00394 0.42877 -0.11088 L 0.5862 -0.58519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03F2E9D-7EB4-4521-A4CA-48CA47B934B0}"/>
              </a:ext>
            </a:extLst>
          </p:cNvPr>
          <p:cNvSpPr/>
          <p:nvPr/>
        </p:nvSpPr>
        <p:spPr>
          <a:xfrm>
            <a:off x="5128779" y="3567187"/>
            <a:ext cx="6683761" cy="29955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4DA07F4-BDB1-4835-9F44-4E95119BFCEE}"/>
              </a:ext>
            </a:extLst>
          </p:cNvPr>
          <p:cNvSpPr/>
          <p:nvPr/>
        </p:nvSpPr>
        <p:spPr>
          <a:xfrm>
            <a:off x="5128780" y="1837282"/>
            <a:ext cx="6683760" cy="1572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8603F4A-107D-4DE4-81B3-5F23F89CB5B4}"/>
              </a:ext>
            </a:extLst>
          </p:cNvPr>
          <p:cNvSpPr txBox="1"/>
          <p:nvPr/>
        </p:nvSpPr>
        <p:spPr>
          <a:xfrm>
            <a:off x="1646546" y="566108"/>
            <a:ext cx="564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Sur un plan de travail </a:t>
            </a:r>
            <a:r>
              <a:rPr lang="fr-FR" i="1" dirty="0"/>
              <a:t>avec perçage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BF22140-19E6-4845-86B4-C1729920F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8" r="26109" b="5388"/>
          <a:stretch/>
        </p:blipFill>
        <p:spPr bwMode="auto">
          <a:xfrm>
            <a:off x="6219971" y="935440"/>
            <a:ext cx="1602971" cy="25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623C4B5-DC0F-48BC-A05C-1FC152BAC228}"/>
              </a:ext>
            </a:extLst>
          </p:cNvPr>
          <p:cNvSpPr/>
          <p:nvPr/>
        </p:nvSpPr>
        <p:spPr>
          <a:xfrm>
            <a:off x="5128780" y="3409814"/>
            <a:ext cx="6683761" cy="1530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51A39DB-FB4A-4222-B162-B8390671A9FA}"/>
              </a:ext>
            </a:extLst>
          </p:cNvPr>
          <p:cNvSpPr txBox="1"/>
          <p:nvPr/>
        </p:nvSpPr>
        <p:spPr>
          <a:xfrm>
            <a:off x="1291331" y="1652190"/>
            <a:ext cx="3810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Bouteille de CO2</a:t>
            </a:r>
          </a:p>
          <a:p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2 kg 400</a:t>
            </a:r>
            <a:r>
              <a:rPr lang="fr-FR" dirty="0">
                <a:latin typeface="Century Gothic" panose="020B0502020202020204" pitchFamily="34" charset="0"/>
              </a:rPr>
              <a:t> litres d’eau gazeuse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800 gourdes</a:t>
            </a:r>
          </a:p>
          <a:p>
            <a:r>
              <a:rPr lang="fr-FR" dirty="0">
                <a:latin typeface="Century Gothic" panose="020B0502020202020204" pitchFamily="34" charset="0"/>
              </a:rPr>
              <a:t>5 kg 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1000</a:t>
            </a:r>
            <a:r>
              <a:rPr lang="fr-FR" dirty="0">
                <a:latin typeface="Century Gothic" panose="020B0502020202020204" pitchFamily="34" charset="0"/>
              </a:rPr>
              <a:t> litres d’eau gazeuse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2000 gourdes</a:t>
            </a:r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10kg 2000</a:t>
            </a:r>
            <a:r>
              <a:rPr lang="fr-FR" dirty="0">
                <a:latin typeface="Century Gothic" panose="020B0502020202020204" pitchFamily="34" charset="0"/>
              </a:rPr>
              <a:t> litres d’eau gazeuse</a:t>
            </a:r>
          </a:p>
          <a:p>
            <a:pPr algn="r"/>
            <a:r>
              <a:rPr lang="fr-FR" i="1" dirty="0">
                <a:latin typeface="Century Gothic" panose="020B0502020202020204" pitchFamily="34" charset="0"/>
              </a:rPr>
              <a:t>4000 gourdes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9228" name="Groupe 9227">
            <a:extLst>
              <a:ext uri="{FF2B5EF4-FFF2-40B4-BE49-F238E27FC236}">
                <a16:creationId xmlns:a16="http://schemas.microsoft.com/office/drawing/2014/main" xmlns="" id="{E6063886-E171-413D-8945-004D67CC2C23}"/>
              </a:ext>
            </a:extLst>
          </p:cNvPr>
          <p:cNvGrpSpPr/>
          <p:nvPr/>
        </p:nvGrpSpPr>
        <p:grpSpPr>
          <a:xfrm>
            <a:off x="5467415" y="3562887"/>
            <a:ext cx="1257169" cy="1376562"/>
            <a:chOff x="5896853" y="3592644"/>
            <a:chExt cx="1257169" cy="1376562"/>
          </a:xfrm>
        </p:grpSpPr>
        <p:cxnSp>
          <p:nvCxnSpPr>
            <p:cNvPr id="9221" name="Connecteur : en angle 9220">
              <a:extLst>
                <a:ext uri="{FF2B5EF4-FFF2-40B4-BE49-F238E27FC236}">
                  <a16:creationId xmlns:a16="http://schemas.microsoft.com/office/drawing/2014/main" xmlns="" id="{6668F2C2-3A13-4030-810E-B6F1D8E9CCB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06196" y="3621488"/>
              <a:ext cx="1176670" cy="1118982"/>
            </a:xfrm>
            <a:prstGeom prst="bentConnector3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Ellipse 9226">
              <a:extLst>
                <a:ext uri="{FF2B5EF4-FFF2-40B4-BE49-F238E27FC236}">
                  <a16:creationId xmlns:a16="http://schemas.microsoft.com/office/drawing/2014/main" xmlns="" id="{ECF10C76-F512-4F98-AF59-7D3CFBDF95E5}"/>
                </a:ext>
              </a:extLst>
            </p:cNvPr>
            <p:cNvSpPr/>
            <p:nvPr/>
          </p:nvSpPr>
          <p:spPr>
            <a:xfrm>
              <a:off x="5896853" y="4756174"/>
              <a:ext cx="276371" cy="213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229" name="ZoneTexte 9228">
            <a:extLst>
              <a:ext uri="{FF2B5EF4-FFF2-40B4-BE49-F238E27FC236}">
                <a16:creationId xmlns:a16="http://schemas.microsoft.com/office/drawing/2014/main" xmlns="" id="{9EF32F90-6B82-4076-B9CD-7A05A85B9C65}"/>
              </a:ext>
            </a:extLst>
          </p:cNvPr>
          <p:cNvSpPr txBox="1"/>
          <p:nvPr/>
        </p:nvSpPr>
        <p:spPr>
          <a:xfrm>
            <a:off x="1413004" y="3827393"/>
            <a:ext cx="368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Filtre à eau C300</a:t>
            </a:r>
          </a:p>
          <a:p>
            <a:r>
              <a:rPr lang="fr-FR" dirty="0">
                <a:sym typeface="Wingdings" panose="05000000000000000000" pitchFamily="2" charset="2"/>
              </a:rPr>
              <a:t>5000 litres</a:t>
            </a:r>
          </a:p>
          <a:p>
            <a:pPr algn="r"/>
            <a:r>
              <a:rPr lang="fr-FR" i="1" dirty="0">
                <a:sym typeface="Wingdings" panose="05000000000000000000" pitchFamily="2" charset="2"/>
              </a:rPr>
              <a:t>10000 gourdes</a:t>
            </a:r>
            <a:r>
              <a:rPr lang="fr-FR" i="1" dirty="0"/>
              <a:t> </a:t>
            </a:r>
          </a:p>
        </p:txBody>
      </p:sp>
      <p:grpSp>
        <p:nvGrpSpPr>
          <p:cNvPr id="9230" name="Groupe 9229">
            <a:extLst>
              <a:ext uri="{FF2B5EF4-FFF2-40B4-BE49-F238E27FC236}">
                <a16:creationId xmlns:a16="http://schemas.microsoft.com/office/drawing/2014/main" xmlns="" id="{D5B6AF23-5BD7-4DC8-A33C-7987D259BE9F}"/>
              </a:ext>
            </a:extLst>
          </p:cNvPr>
          <p:cNvGrpSpPr/>
          <p:nvPr/>
        </p:nvGrpSpPr>
        <p:grpSpPr>
          <a:xfrm>
            <a:off x="164915" y="5267602"/>
            <a:ext cx="753463" cy="1087859"/>
            <a:chOff x="311159" y="5153499"/>
            <a:chExt cx="394307" cy="108101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F380F94-FBF5-428B-8F34-CC4E56AF7778}"/>
                </a:ext>
              </a:extLst>
            </p:cNvPr>
            <p:cNvSpPr/>
            <p:nvPr/>
          </p:nvSpPr>
          <p:spPr>
            <a:xfrm>
              <a:off x="311159" y="5153499"/>
              <a:ext cx="394307" cy="10810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10L</a:t>
              </a:r>
            </a:p>
          </p:txBody>
        </p:sp>
        <p:sp>
          <p:nvSpPr>
            <p:cNvPr id="49" name="Organigramme : Connecteur 48">
              <a:extLst>
                <a:ext uri="{FF2B5EF4-FFF2-40B4-BE49-F238E27FC236}">
                  <a16:creationId xmlns:a16="http://schemas.microsoft.com/office/drawing/2014/main" xmlns="" id="{0203662E-F714-463B-A5FA-6B18AB1E7D9D}"/>
                </a:ext>
              </a:extLst>
            </p:cNvPr>
            <p:cNvSpPr/>
            <p:nvPr/>
          </p:nvSpPr>
          <p:spPr>
            <a:xfrm>
              <a:off x="443194" y="5893616"/>
              <a:ext cx="126816" cy="214773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232" name="ZoneTexte 9231">
            <a:extLst>
              <a:ext uri="{FF2B5EF4-FFF2-40B4-BE49-F238E27FC236}">
                <a16:creationId xmlns:a16="http://schemas.microsoft.com/office/drawing/2014/main" xmlns="" id="{0E773A58-D01C-48D1-92E7-46AB5F1D5ED3}"/>
              </a:ext>
            </a:extLst>
          </p:cNvPr>
          <p:cNvSpPr txBox="1"/>
          <p:nvPr/>
        </p:nvSpPr>
        <p:spPr>
          <a:xfrm>
            <a:off x="1413004" y="5429836"/>
            <a:ext cx="345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2 BIB de 10 litres </a:t>
            </a:r>
          </a:p>
          <a:p>
            <a:r>
              <a:rPr lang="fr-FR" dirty="0">
                <a:sym typeface="Wingdings" panose="05000000000000000000" pitchFamily="2" charset="2"/>
              </a:rPr>
              <a:t> 260 à 400 gourdes de 50 cl</a:t>
            </a:r>
            <a:endParaRPr lang="fr-FR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1EA5FD92-D4B4-41BA-877B-888CBE760DFF}"/>
              </a:ext>
            </a:extLst>
          </p:cNvPr>
          <p:cNvGrpSpPr/>
          <p:nvPr/>
        </p:nvGrpSpPr>
        <p:grpSpPr>
          <a:xfrm>
            <a:off x="538378" y="5532238"/>
            <a:ext cx="753463" cy="1087859"/>
            <a:chOff x="311159" y="5153499"/>
            <a:chExt cx="394307" cy="108101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4D45208-B561-49A3-BF28-C0BB13305CA7}"/>
                </a:ext>
              </a:extLst>
            </p:cNvPr>
            <p:cNvSpPr/>
            <p:nvPr/>
          </p:nvSpPr>
          <p:spPr>
            <a:xfrm>
              <a:off x="311159" y="5153499"/>
              <a:ext cx="394307" cy="10810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10L</a:t>
              </a:r>
            </a:p>
          </p:txBody>
        </p:sp>
        <p:sp>
          <p:nvSpPr>
            <p:cNvPr id="40" name="Organigramme : Connecteur 39">
              <a:extLst>
                <a:ext uri="{FF2B5EF4-FFF2-40B4-BE49-F238E27FC236}">
                  <a16:creationId xmlns:a16="http://schemas.microsoft.com/office/drawing/2014/main" xmlns="" id="{70F7772D-3AB1-4D8F-8DB1-6E9B5B9D09EF}"/>
                </a:ext>
              </a:extLst>
            </p:cNvPr>
            <p:cNvSpPr/>
            <p:nvPr/>
          </p:nvSpPr>
          <p:spPr>
            <a:xfrm>
              <a:off x="443194" y="5893616"/>
              <a:ext cx="126816" cy="214773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Picture 10" descr="BRITA PURITY C Quell ST, cartouche filtrante | BRITA®">
            <a:extLst>
              <a:ext uri="{FF2B5EF4-FFF2-40B4-BE49-F238E27FC236}">
                <a16:creationId xmlns:a16="http://schemas.microsoft.com/office/drawing/2014/main" xmlns="" id="{0EE4AFDB-D51F-4723-9FD9-5E6414EF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176" y="3232827"/>
            <a:ext cx="1866730" cy="18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5KG L2PI CO2">
            <a:extLst>
              <a:ext uri="{FF2B5EF4-FFF2-40B4-BE49-F238E27FC236}">
                <a16:creationId xmlns:a16="http://schemas.microsoft.com/office/drawing/2014/main" xmlns="" id="{5ED129BC-38FB-4AE1-94A9-5F093878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66" y="686679"/>
            <a:ext cx="1757041" cy="26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ED7DB491-D558-4CC2-9C88-FC33A82EFC66}"/>
              </a:ext>
            </a:extLst>
          </p:cNvPr>
          <p:cNvSpPr txBox="1"/>
          <p:nvPr/>
        </p:nvSpPr>
        <p:spPr>
          <a:xfrm>
            <a:off x="538378" y="26193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Century Gothic" panose="020B0502020202020204" pitchFamily="34" charset="0"/>
              </a:rPr>
              <a:t>Les configurations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7410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48079 L 0.13099 0.55718 C 0.15938 0.57431 0.20222 0.5838 0.24727 0.5838 C 0.29831 0.5838 0.33933 0.57431 0.36771 0.55718 L 0.50495 0.4807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1111 L 0.11888 0.15115 C 0.14362 0.16018 0.18112 0.16504 0.22045 0.16504 C 0.26498 0.16504 0.30078 0.16018 0.32565 0.15115 L 0.44531 0.11111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-0.01343 L 0.14323 0.02662 C 0.17734 0.03565 0.22878 0.04051 0.28268 0.04051 C 0.34388 0.04051 0.39297 0.03565 0.42708 0.02662 L 0.59154 -0.0134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12616 L 0.1668 -0.08611 C 0.20143 -0.07708 0.25365 -0.07222 0.30833 -0.07222 C 0.37057 -0.07222 0.42044 -0.07708 0.45508 -0.08611 L 0.62201 -0.1261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18734</TotalTime>
  <Words>754</Words>
  <Application>Microsoft Office PowerPoint</Application>
  <PresentationFormat>Personnalisé</PresentationFormat>
  <Paragraphs>157</Paragraphs>
  <Slides>16</Slides>
  <Notes>0</Notes>
  <HiddenSlides>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LIENARD</dc:creator>
  <cp:lastModifiedBy>Sandra</cp:lastModifiedBy>
  <cp:revision>114</cp:revision>
  <dcterms:created xsi:type="dcterms:W3CDTF">2020-07-01T06:47:22Z</dcterms:created>
  <dcterms:modified xsi:type="dcterms:W3CDTF">2021-09-16T09:42:33Z</dcterms:modified>
</cp:coreProperties>
</file>